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5"/>
  </p:notesMasterIdLst>
  <p:sldIdLst>
    <p:sldId id="317" r:id="rId2"/>
    <p:sldId id="2007577251" r:id="rId3"/>
    <p:sldId id="523" r:id="rId4"/>
    <p:sldId id="256" r:id="rId5"/>
    <p:sldId id="2007577233" r:id="rId6"/>
    <p:sldId id="2007577245" r:id="rId7"/>
    <p:sldId id="370" r:id="rId8"/>
    <p:sldId id="525" r:id="rId9"/>
    <p:sldId id="2007577252" r:id="rId10"/>
    <p:sldId id="361" r:id="rId11"/>
    <p:sldId id="262" r:id="rId12"/>
    <p:sldId id="2007577247" r:id="rId13"/>
    <p:sldId id="2007577248" r:id="rId14"/>
  </p:sldIdLst>
  <p:sldSz cx="9144000" cy="5143500" type="screen16x9"/>
  <p:notesSz cx="6858000" cy="9144000"/>
  <p:embeddedFontLst>
    <p:embeddedFont>
      <p:font typeface="#9Slide03 AmpleSoft Bold" panose="020B0604020202020204" charset="0"/>
      <p:regular r:id="rId16"/>
    </p:embeddedFont>
    <p:embeddedFont>
      <p:font typeface="Andada Pro" panose="020B0604020202020204" charset="0"/>
      <p:regular r:id="rId17"/>
      <p:bold r:id="rId18"/>
      <p:italic r:id="rId19"/>
      <p:boldItalic r:id="rId20"/>
    </p:embeddedFont>
    <p:embeddedFont>
      <p:font typeface="Big Shoulders Display" panose="020B0604020202020204" charset="0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mbria" panose="02040503050406030204" pitchFamily="18" charset="0"/>
      <p:regular r:id="rId27"/>
      <p:bold r:id="rId28"/>
      <p:italic r:id="rId29"/>
      <p:boldItalic r:id="rId30"/>
    </p:embeddedFont>
    <p:embeddedFont>
      <p:font typeface="Fira Sans Condensed Medium" panose="020B0603050000020004" pitchFamily="34" charset="0"/>
      <p:regular r:id="rId31"/>
      <p:italic r:id="rId32"/>
    </p:embeddedFont>
    <p:embeddedFont>
      <p:font typeface="Patrick Hand" panose="00000500000000000000" pitchFamily="2" charset="0"/>
      <p:regular r:id="rId33"/>
    </p:embeddedFont>
    <p:embeddedFont>
      <p:font typeface="Patrick Hand SC" panose="00000500000000000000" pitchFamily="2" charset="0"/>
      <p:regular r:id="rId34"/>
    </p:embeddedFont>
    <p:embeddedFont>
      <p:font typeface="Staatliches" pitchFamily="2" charset="0"/>
      <p:regular r:id="rId35"/>
    </p:embeddedFont>
    <p:embeddedFont>
      <p:font typeface="Tahoma" panose="020B0604030504040204" pitchFamily="3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D66C-3DD4-4669-A716-8506911A8743}">
  <a:tblStyle styleId="{0BACD66C-3DD4-4669-A716-8506911A8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48" autoAdjust="0"/>
  </p:normalViewPr>
  <p:slideViewPr>
    <p:cSldViewPr snapToGrid="0">
      <p:cViewPr varScale="1">
        <p:scale>
          <a:sx n="69" d="100"/>
          <a:sy n="69" d="100"/>
        </p:scale>
        <p:origin x="47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E92761-1329-4C1C-9689-3B93AFABAD80}" type="doc">
      <dgm:prSet loTypeId="urn:microsoft.com/office/officeart/2005/8/layout/process2" loCatId="process" qsTypeId="urn:microsoft.com/office/officeart/2005/8/quickstyle/simple1" qsCatId="simple" csTypeId="urn:microsoft.com/office/officeart/2005/8/colors/colorful1" csCatId="colorful" phldr="1"/>
      <dgm:spPr/>
    </dgm:pt>
    <dgm:pt modelId="{D64ACE87-5878-499C-A66A-78C0D6FF3960}">
      <dgm:prSet phldrT="[Text]" custT="1"/>
      <dgm:spPr/>
      <dgm:t>
        <a:bodyPr/>
        <a:lstStyle/>
        <a:p>
          <a:pPr algn="just"/>
          <a:r>
            <a:rPr lang="en-US" sz="2000" b="1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Nhiệm</a:t>
          </a:r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vụ</a:t>
          </a:r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1</a:t>
          </a:r>
          <a:r>
            <a:rPr lang="en-US" sz="200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: Mở dự án đang thực hiện ở tiết 1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EB025FEB-1690-45E2-A6EA-5AD7A2CA635E}" type="parTrans" cxnId="{6CCD970E-6632-4EA6-9784-CD3174BDD3F3}">
      <dgm:prSet/>
      <dgm:spPr/>
      <dgm:t>
        <a:bodyPr/>
        <a:lstStyle/>
        <a:p>
          <a:pPr algn="just"/>
          <a:endParaRPr lang="en-US" sz="2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4579AA9-A75D-4E3F-B527-6605A1BE9D0C}" type="sibTrans" cxnId="{6CCD970E-6632-4EA6-9784-CD3174BDD3F3}">
      <dgm:prSet custT="1"/>
      <dgm:spPr/>
      <dgm:t>
        <a:bodyPr/>
        <a:lstStyle/>
        <a:p>
          <a:pPr algn="just"/>
          <a:endParaRPr lang="en-US" sz="2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C51D419-EE22-4257-86B9-1E51086F4AD1}">
      <dgm:prSet phldrT="[Text]" custT="1"/>
      <dgm:spPr/>
      <dgm:t>
        <a:bodyPr/>
        <a:lstStyle/>
        <a:p>
          <a:pPr algn="just"/>
          <a:r>
            <a:rPr lang="en-US" sz="2000" b="1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Nhiệm</a:t>
          </a:r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vụ</a:t>
          </a:r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2: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Lập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trình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tạo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hiệu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ứng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nhảy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cho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nhân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vật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B9ECD4B8-6B17-48EF-B25A-8EF4F760C190}" type="parTrans" cxnId="{72180CB9-AA0E-4E9B-A1B1-076667F670DB}">
      <dgm:prSet/>
      <dgm:spPr/>
      <dgm:t>
        <a:bodyPr/>
        <a:lstStyle/>
        <a:p>
          <a:pPr algn="just"/>
          <a:endParaRPr lang="en-US" sz="2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33E3862-3E8C-4EB0-8F0B-61DDBD4B6A93}" type="sibTrans" cxnId="{72180CB9-AA0E-4E9B-A1B1-076667F670DB}">
      <dgm:prSet custT="1"/>
      <dgm:spPr/>
      <dgm:t>
        <a:bodyPr/>
        <a:lstStyle/>
        <a:p>
          <a:pPr algn="just"/>
          <a:endParaRPr lang="en-US" sz="2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55E95570-4F5A-4539-B465-CEF5F2564960}">
      <dgm:prSet phldrT="[Text]" custT="1"/>
      <dgm:spPr/>
      <dgm:t>
        <a:bodyPr/>
        <a:lstStyle/>
        <a:p>
          <a:pPr algn="just"/>
          <a:r>
            <a:rPr lang="en-US" sz="2000" b="1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Nhiệm</a:t>
          </a:r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b="1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vụ</a:t>
          </a:r>
          <a:r>
            <a:rPr lang="en-US" sz="2000" b="1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3: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Thêm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nhân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vật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và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tạo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hiệu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ứng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cho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các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nhân</a:t>
          </a:r>
          <a:r>
            <a:rPr lang="en-US" sz="20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vật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1E0C2AFA-8247-4DA2-862C-A568BFDA2A5D}" type="parTrans" cxnId="{D13DBAFA-99A1-4D3F-9D92-10DF8BEA1DDB}">
      <dgm:prSet/>
      <dgm:spPr/>
      <dgm:t>
        <a:bodyPr/>
        <a:lstStyle/>
        <a:p>
          <a:pPr algn="just"/>
          <a:endParaRPr lang="en-US" sz="2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BE30443-46B6-41EC-A644-8A55A9D03EF4}" type="sibTrans" cxnId="{D13DBAFA-99A1-4D3F-9D92-10DF8BEA1DDB}">
      <dgm:prSet/>
      <dgm:spPr/>
      <dgm:t>
        <a:bodyPr/>
        <a:lstStyle/>
        <a:p>
          <a:pPr algn="just"/>
          <a:endParaRPr lang="en-US" sz="28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A4A4EA7-498D-4B0A-8F4D-FE85C8AD05A3}" type="pres">
      <dgm:prSet presAssocID="{BDE92761-1329-4C1C-9689-3B93AFABAD80}" presName="linearFlow" presStyleCnt="0">
        <dgm:presLayoutVars>
          <dgm:resizeHandles val="exact"/>
        </dgm:presLayoutVars>
      </dgm:prSet>
      <dgm:spPr/>
    </dgm:pt>
    <dgm:pt modelId="{400E76A6-BBA9-44A8-A271-8696521394F3}" type="pres">
      <dgm:prSet presAssocID="{D64ACE87-5878-499C-A66A-78C0D6FF3960}" presName="node" presStyleLbl="node1" presStyleIdx="0" presStyleCnt="3">
        <dgm:presLayoutVars>
          <dgm:bulletEnabled val="1"/>
        </dgm:presLayoutVars>
      </dgm:prSet>
      <dgm:spPr/>
    </dgm:pt>
    <dgm:pt modelId="{D74A58C3-6D87-4C0E-BE1B-2600611A9D08}" type="pres">
      <dgm:prSet presAssocID="{44579AA9-A75D-4E3F-B527-6605A1BE9D0C}" presName="sibTrans" presStyleLbl="sibTrans2D1" presStyleIdx="0" presStyleCnt="2"/>
      <dgm:spPr/>
    </dgm:pt>
    <dgm:pt modelId="{26968862-A8C1-4B94-9017-F7CBB0E38A88}" type="pres">
      <dgm:prSet presAssocID="{44579AA9-A75D-4E3F-B527-6605A1BE9D0C}" presName="connectorText" presStyleLbl="sibTrans2D1" presStyleIdx="0" presStyleCnt="2"/>
      <dgm:spPr/>
    </dgm:pt>
    <dgm:pt modelId="{2496B693-075D-4BE3-9578-B6E9C0F4E2DE}" type="pres">
      <dgm:prSet presAssocID="{1C51D419-EE22-4257-86B9-1E51086F4AD1}" presName="node" presStyleLbl="node1" presStyleIdx="1" presStyleCnt="3">
        <dgm:presLayoutVars>
          <dgm:bulletEnabled val="1"/>
        </dgm:presLayoutVars>
      </dgm:prSet>
      <dgm:spPr/>
    </dgm:pt>
    <dgm:pt modelId="{31F76DF9-C476-4629-99E2-342C4FFDA1C8}" type="pres">
      <dgm:prSet presAssocID="{533E3862-3E8C-4EB0-8F0B-61DDBD4B6A93}" presName="sibTrans" presStyleLbl="sibTrans2D1" presStyleIdx="1" presStyleCnt="2" custScaleX="90944"/>
      <dgm:spPr/>
    </dgm:pt>
    <dgm:pt modelId="{D06CB148-820F-479A-AAA7-921DB5D51360}" type="pres">
      <dgm:prSet presAssocID="{533E3862-3E8C-4EB0-8F0B-61DDBD4B6A93}" presName="connectorText" presStyleLbl="sibTrans2D1" presStyleIdx="1" presStyleCnt="2"/>
      <dgm:spPr/>
    </dgm:pt>
    <dgm:pt modelId="{DB863279-C579-4533-8C41-79BBA50635E8}" type="pres">
      <dgm:prSet presAssocID="{55E95570-4F5A-4539-B465-CEF5F2564960}" presName="node" presStyleLbl="node1" presStyleIdx="2" presStyleCnt="3" custScaleX="98971">
        <dgm:presLayoutVars>
          <dgm:bulletEnabled val="1"/>
        </dgm:presLayoutVars>
      </dgm:prSet>
      <dgm:spPr/>
    </dgm:pt>
  </dgm:ptLst>
  <dgm:cxnLst>
    <dgm:cxn modelId="{6CCD970E-6632-4EA6-9784-CD3174BDD3F3}" srcId="{BDE92761-1329-4C1C-9689-3B93AFABAD80}" destId="{D64ACE87-5878-499C-A66A-78C0D6FF3960}" srcOrd="0" destOrd="0" parTransId="{EB025FEB-1690-45E2-A6EA-5AD7A2CA635E}" sibTransId="{44579AA9-A75D-4E3F-B527-6605A1BE9D0C}"/>
    <dgm:cxn modelId="{93F7EA34-DFE4-4B73-AE15-A3CADB9C4729}" type="presOf" srcId="{533E3862-3E8C-4EB0-8F0B-61DDBD4B6A93}" destId="{31F76DF9-C476-4629-99E2-342C4FFDA1C8}" srcOrd="0" destOrd="0" presId="urn:microsoft.com/office/officeart/2005/8/layout/process2"/>
    <dgm:cxn modelId="{A2F12A62-9F5F-4B65-96C4-CAA159FF3FDB}" type="presOf" srcId="{44579AA9-A75D-4E3F-B527-6605A1BE9D0C}" destId="{D74A58C3-6D87-4C0E-BE1B-2600611A9D08}" srcOrd="0" destOrd="0" presId="urn:microsoft.com/office/officeart/2005/8/layout/process2"/>
    <dgm:cxn modelId="{F62FAD51-8669-41AB-8F42-6B91460FB6E1}" type="presOf" srcId="{BDE92761-1329-4C1C-9689-3B93AFABAD80}" destId="{0A4A4EA7-498D-4B0A-8F4D-FE85C8AD05A3}" srcOrd="0" destOrd="0" presId="urn:microsoft.com/office/officeart/2005/8/layout/process2"/>
    <dgm:cxn modelId="{785E2691-8904-4749-B13D-E2330D25C912}" type="presOf" srcId="{1C51D419-EE22-4257-86B9-1E51086F4AD1}" destId="{2496B693-075D-4BE3-9578-B6E9C0F4E2DE}" srcOrd="0" destOrd="0" presId="urn:microsoft.com/office/officeart/2005/8/layout/process2"/>
    <dgm:cxn modelId="{72180CB9-AA0E-4E9B-A1B1-076667F670DB}" srcId="{BDE92761-1329-4C1C-9689-3B93AFABAD80}" destId="{1C51D419-EE22-4257-86B9-1E51086F4AD1}" srcOrd="1" destOrd="0" parTransId="{B9ECD4B8-6B17-48EF-B25A-8EF4F760C190}" sibTransId="{533E3862-3E8C-4EB0-8F0B-61DDBD4B6A93}"/>
    <dgm:cxn modelId="{1B0824BF-51C6-4C18-BDA6-216FF7316505}" type="presOf" srcId="{55E95570-4F5A-4539-B465-CEF5F2564960}" destId="{DB863279-C579-4533-8C41-79BBA50635E8}" srcOrd="0" destOrd="0" presId="urn:microsoft.com/office/officeart/2005/8/layout/process2"/>
    <dgm:cxn modelId="{AFC76CC9-10AC-4E94-85B8-AB95F025E8CE}" type="presOf" srcId="{D64ACE87-5878-499C-A66A-78C0D6FF3960}" destId="{400E76A6-BBA9-44A8-A271-8696521394F3}" srcOrd="0" destOrd="0" presId="urn:microsoft.com/office/officeart/2005/8/layout/process2"/>
    <dgm:cxn modelId="{44EB9CCE-21F0-4470-BF78-F9B518202732}" type="presOf" srcId="{44579AA9-A75D-4E3F-B527-6605A1BE9D0C}" destId="{26968862-A8C1-4B94-9017-F7CBB0E38A88}" srcOrd="1" destOrd="0" presId="urn:microsoft.com/office/officeart/2005/8/layout/process2"/>
    <dgm:cxn modelId="{DA150BDC-7000-403F-8042-D4E50C0817EA}" type="presOf" srcId="{533E3862-3E8C-4EB0-8F0B-61DDBD4B6A93}" destId="{D06CB148-820F-479A-AAA7-921DB5D51360}" srcOrd="1" destOrd="0" presId="urn:microsoft.com/office/officeart/2005/8/layout/process2"/>
    <dgm:cxn modelId="{D13DBAFA-99A1-4D3F-9D92-10DF8BEA1DDB}" srcId="{BDE92761-1329-4C1C-9689-3B93AFABAD80}" destId="{55E95570-4F5A-4539-B465-CEF5F2564960}" srcOrd="2" destOrd="0" parTransId="{1E0C2AFA-8247-4DA2-862C-A568BFDA2A5D}" sibTransId="{4BE30443-46B6-41EC-A644-8A55A9D03EF4}"/>
    <dgm:cxn modelId="{A22209C9-E261-423E-8ECA-7BD640138FA9}" type="presParOf" srcId="{0A4A4EA7-498D-4B0A-8F4D-FE85C8AD05A3}" destId="{400E76A6-BBA9-44A8-A271-8696521394F3}" srcOrd="0" destOrd="0" presId="urn:microsoft.com/office/officeart/2005/8/layout/process2"/>
    <dgm:cxn modelId="{7D8C5DA8-C793-4061-9900-69C91B89F48F}" type="presParOf" srcId="{0A4A4EA7-498D-4B0A-8F4D-FE85C8AD05A3}" destId="{D74A58C3-6D87-4C0E-BE1B-2600611A9D08}" srcOrd="1" destOrd="0" presId="urn:microsoft.com/office/officeart/2005/8/layout/process2"/>
    <dgm:cxn modelId="{24411D38-9826-4CF4-A4FA-8E58EE701BE0}" type="presParOf" srcId="{D74A58C3-6D87-4C0E-BE1B-2600611A9D08}" destId="{26968862-A8C1-4B94-9017-F7CBB0E38A88}" srcOrd="0" destOrd="0" presId="urn:microsoft.com/office/officeart/2005/8/layout/process2"/>
    <dgm:cxn modelId="{077DEA19-5CD8-4C20-9564-D262E5A226EA}" type="presParOf" srcId="{0A4A4EA7-498D-4B0A-8F4D-FE85C8AD05A3}" destId="{2496B693-075D-4BE3-9578-B6E9C0F4E2DE}" srcOrd="2" destOrd="0" presId="urn:microsoft.com/office/officeart/2005/8/layout/process2"/>
    <dgm:cxn modelId="{29C4B621-5C73-4EF5-A7BD-772F91390EF1}" type="presParOf" srcId="{0A4A4EA7-498D-4B0A-8F4D-FE85C8AD05A3}" destId="{31F76DF9-C476-4629-99E2-342C4FFDA1C8}" srcOrd="3" destOrd="0" presId="urn:microsoft.com/office/officeart/2005/8/layout/process2"/>
    <dgm:cxn modelId="{F6484C6F-4EC4-43A7-A0BD-8ADD0DB63BA9}" type="presParOf" srcId="{31F76DF9-C476-4629-99E2-342C4FFDA1C8}" destId="{D06CB148-820F-479A-AAA7-921DB5D51360}" srcOrd="0" destOrd="0" presId="urn:microsoft.com/office/officeart/2005/8/layout/process2"/>
    <dgm:cxn modelId="{0362B44F-B346-4645-B67C-28D223099E3E}" type="presParOf" srcId="{0A4A4EA7-498D-4B0A-8F4D-FE85C8AD05A3}" destId="{DB863279-C579-4533-8C41-79BBA50635E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E76A6-BBA9-44A8-A271-8696521394F3}">
      <dsp:nvSpPr>
        <dsp:cNvPr id="0" name=""/>
        <dsp:cNvSpPr/>
      </dsp:nvSpPr>
      <dsp:spPr>
        <a:xfrm>
          <a:off x="0" y="1887"/>
          <a:ext cx="3829050" cy="96524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Nhiệm</a:t>
          </a: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vụ</a:t>
          </a: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1</a:t>
          </a:r>
          <a:r>
            <a:rPr lang="en-US" sz="2000" kern="120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: Mở dự án đang thực hiện ở tiết 1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sp:txBody>
      <dsp:txXfrm>
        <a:off x="28271" y="30158"/>
        <a:ext cx="3772508" cy="908706"/>
      </dsp:txXfrm>
    </dsp:sp>
    <dsp:sp modelId="{D74A58C3-6D87-4C0E-BE1B-2600611A9D08}">
      <dsp:nvSpPr>
        <dsp:cNvPr id="0" name=""/>
        <dsp:cNvSpPr/>
      </dsp:nvSpPr>
      <dsp:spPr>
        <a:xfrm rot="5400000">
          <a:off x="1733540" y="991267"/>
          <a:ext cx="361968" cy="4343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1784216" y="1027463"/>
        <a:ext cx="260617" cy="253378"/>
      </dsp:txXfrm>
    </dsp:sp>
    <dsp:sp modelId="{2496B693-075D-4BE3-9578-B6E9C0F4E2DE}">
      <dsp:nvSpPr>
        <dsp:cNvPr id="0" name=""/>
        <dsp:cNvSpPr/>
      </dsp:nvSpPr>
      <dsp:spPr>
        <a:xfrm>
          <a:off x="0" y="1449760"/>
          <a:ext cx="3829050" cy="9652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Nhiệm</a:t>
          </a: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vụ</a:t>
          </a: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2: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Lập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trình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tạo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hiệu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ứng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nhảy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cho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nhân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vật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sp:txBody>
      <dsp:txXfrm>
        <a:off x="28271" y="1478031"/>
        <a:ext cx="3772508" cy="908706"/>
      </dsp:txXfrm>
    </dsp:sp>
    <dsp:sp modelId="{31F76DF9-C476-4629-99E2-342C4FFDA1C8}">
      <dsp:nvSpPr>
        <dsp:cNvPr id="0" name=""/>
        <dsp:cNvSpPr/>
      </dsp:nvSpPr>
      <dsp:spPr>
        <a:xfrm rot="5400000">
          <a:off x="1749930" y="2439140"/>
          <a:ext cx="329188" cy="4343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 rot="-5400000">
        <a:off x="1784216" y="2491726"/>
        <a:ext cx="260617" cy="230432"/>
      </dsp:txXfrm>
    </dsp:sp>
    <dsp:sp modelId="{DB863279-C579-4533-8C41-79BBA50635E8}">
      <dsp:nvSpPr>
        <dsp:cNvPr id="0" name=""/>
        <dsp:cNvSpPr/>
      </dsp:nvSpPr>
      <dsp:spPr>
        <a:xfrm>
          <a:off x="19700" y="2897633"/>
          <a:ext cx="3789649" cy="9652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just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Nhiệm</a:t>
          </a: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b="1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vụ</a:t>
          </a:r>
          <a:r>
            <a:rPr lang="en-US" sz="2000" b="1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3: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Thêm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nhân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vật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và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tạo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hiệu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ứng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cho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các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nhân</a:t>
          </a:r>
          <a:r>
            <a:rPr lang="en-US" sz="2000" kern="1200" dirty="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 err="1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vật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sp:txBody>
      <dsp:txXfrm>
        <a:off x="47971" y="2925904"/>
        <a:ext cx="3733107" cy="9087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c839c9b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c839c9b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0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08260c90ad_0_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Thay đổi màu cho SmartArt ntn?</a:t>
            </a:r>
            <a:endParaRPr/>
          </a:p>
        </p:txBody>
      </p:sp>
      <p:sp>
        <p:nvSpPr>
          <p:cNvPr id="1182" name="Google Shape;1182;g208260c90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Hoạt</a:t>
            </a:r>
            <a:r>
              <a:rPr lang="en-US" dirty="0"/>
              <a:t> động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: </a:t>
            </a:r>
          </a:p>
          <a:p>
            <a:r>
              <a:rPr lang="en-US" dirty="0" err="1"/>
              <a:t>Các</a:t>
            </a:r>
            <a:r>
              <a:rPr lang="en-US" dirty="0"/>
              <a:t> con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video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nhé</a:t>
            </a:r>
            <a:r>
              <a:rPr lang="en-US" dirty="0"/>
              <a:t>. </a:t>
            </a:r>
          </a:p>
          <a:p>
            <a:r>
              <a:rPr lang="en-US" dirty="0"/>
              <a:t>GV: </a:t>
            </a:r>
            <a:r>
              <a:rPr lang="en-US" dirty="0" err="1"/>
              <a:t>Trong</a:t>
            </a:r>
            <a:r>
              <a:rPr lang="en-US" dirty="0"/>
              <a:t> video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động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?</a:t>
            </a:r>
          </a:p>
          <a:p>
            <a:r>
              <a:rPr lang="en-US" dirty="0"/>
              <a:t>HS: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, </a:t>
            </a:r>
            <a:r>
              <a:rPr lang="en-US" dirty="0" err="1"/>
              <a:t>ngĩ</a:t>
            </a:r>
            <a:r>
              <a:rPr lang="en-US" dirty="0"/>
              <a:t> </a:t>
            </a:r>
          </a:p>
          <a:p>
            <a:r>
              <a:rPr lang="en-US" dirty="0"/>
              <a:t>GV: À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tuần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mình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Looks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. </a:t>
            </a:r>
            <a:r>
              <a:rPr lang="en-US" dirty="0" err="1"/>
              <a:t>Hôm</a:t>
            </a:r>
            <a:r>
              <a:rPr lang="en-US" dirty="0"/>
              <a:t> nay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động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con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?</a:t>
            </a:r>
          </a:p>
          <a:p>
            <a:r>
              <a:rPr lang="en-US" dirty="0"/>
              <a:t>HS: à </a:t>
            </a:r>
            <a:r>
              <a:rPr lang="en-US" dirty="0" err="1"/>
              <a:t>hành</a:t>
            </a:r>
            <a:r>
              <a:rPr lang="en-US" dirty="0"/>
              <a:t> động </a:t>
            </a:r>
            <a:r>
              <a:rPr lang="en-US" dirty="0" err="1"/>
              <a:t>nhảy</a:t>
            </a:r>
            <a:r>
              <a:rPr lang="en-US" dirty="0"/>
              <a:t>, </a:t>
            </a:r>
            <a:r>
              <a:rPr lang="en-US" dirty="0" err="1"/>
              <a:t>vung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….</a:t>
            </a:r>
          </a:p>
          <a:p>
            <a:r>
              <a:rPr lang="en-US" dirty="0"/>
              <a:t>GV: </a:t>
            </a:r>
            <a:r>
              <a:rPr lang="en-US" dirty="0" err="1"/>
              <a:t>Vậy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hôm</a:t>
            </a:r>
            <a:r>
              <a:rPr lang="en-US" dirty="0"/>
              <a:t> nay con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Tynker ?</a:t>
            </a:r>
          </a:p>
          <a:p>
            <a:r>
              <a:rPr lang="en-US" dirty="0"/>
              <a:t>HS: con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chuyển động </a:t>
            </a:r>
            <a:r>
              <a:rPr lang="en-US" dirty="0" err="1"/>
              <a:t>của</a:t>
            </a:r>
            <a:r>
              <a:rPr lang="en-US" dirty="0"/>
              <a:t> 1 </a:t>
            </a:r>
            <a:r>
              <a:rPr lang="en-US" dirty="0" err="1"/>
              <a:t>nv</a:t>
            </a:r>
            <a:r>
              <a:rPr lang="en-US" dirty="0"/>
              <a:t> </a:t>
            </a:r>
          </a:p>
          <a:p>
            <a:r>
              <a:rPr lang="en-US" dirty="0"/>
              <a:t>GV: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ANIMATION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vói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động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vật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7F88A-3D46-8E47-854C-0B6704AA57CD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561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Vậy để tạo được các SmartArt chúng ta cùng tìm hiểu tiết học ngày hôm nay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72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760CD-6C01-44E4-AE2E-D70A0F48FC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9649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760CD-6C01-44E4-AE2E-D70A0F48FC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5051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27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: 10 </a:t>
            </a:r>
            <a:r>
              <a:rPr lang="en-US" dirty="0" err="1"/>
              <a:t>phút</a:t>
            </a:r>
            <a:r>
              <a:rPr lang="en-US" dirty="0"/>
              <a:t>.</a:t>
            </a:r>
          </a:p>
          <a:p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: </a:t>
            </a:r>
            <a:r>
              <a:rPr lang="en-US" dirty="0" err="1"/>
              <a:t>Mừng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Vinschool</a:t>
            </a:r>
            <a:r>
              <a:rPr lang="en-US" dirty="0"/>
              <a:t> 8 </a:t>
            </a:r>
            <a:r>
              <a:rPr lang="en-US" dirty="0" err="1"/>
              <a:t>tuổi</a:t>
            </a:r>
            <a:br>
              <a:rPr lang="en-US" dirty="0"/>
            </a:b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: https://meet.google.com/sxu-yeoj-fvz?authuser=0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FFCB42-FD33-4461-AFC4-5004EE4289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2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8249" y="1008538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00400" y="3239750"/>
            <a:ext cx="27432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30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499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C197B7-AD68-4CC5-BB9F-DD6D3AC8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3" descr="D:\ĐỒ HỌA\VinMC\vinschool\slide 1\TRANG 4.jpg">
            <a:extLst>
              <a:ext uri="{FF2B5EF4-FFF2-40B4-BE49-F238E27FC236}">
                <a16:creationId xmlns:a16="http://schemas.microsoft.com/office/drawing/2014/main" id="{027F4A89-E9A7-4961-B9AF-3C9A307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"/>
            <a:ext cx="9143999" cy="5149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300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6" r:id="rId3"/>
    <p:sldLayoutId id="2147483680" r:id="rId4"/>
    <p:sldLayoutId id="2147483681" r:id="rId5"/>
    <p:sldLayoutId id="2147483683" r:id="rId6"/>
    <p:sldLayoutId id="2147483684" r:id="rId7"/>
    <p:sldLayoutId id="214748368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13.png"/><Relationship Id="rId3" Type="http://schemas.microsoft.com/office/2007/relationships/media" Target="../media/media4.mp4"/><Relationship Id="rId7" Type="http://schemas.openxmlformats.org/officeDocument/2006/relationships/diagramData" Target="../diagrams/data1.xml"/><Relationship Id="rId12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11" Type="http://schemas.microsoft.com/office/2007/relationships/diagramDrawing" Target="../diagrams/drawing1.xml"/><Relationship Id="rId5" Type="http://schemas.openxmlformats.org/officeDocument/2006/relationships/slideLayout" Target="../slideLayouts/slideLayout8.xml"/><Relationship Id="rId10" Type="http://schemas.openxmlformats.org/officeDocument/2006/relationships/diagramColors" Target="../diagrams/colors1.xml"/><Relationship Id="rId4" Type="http://schemas.openxmlformats.org/officeDocument/2006/relationships/video" Target="../media/media4.mp4"/><Relationship Id="rId9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wm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D2A20BB-C680-4758-BFB5-97284E60F06C}"/>
              </a:ext>
            </a:extLst>
          </p:cNvPr>
          <p:cNvSpPr txBox="1"/>
          <p:nvPr/>
        </p:nvSpPr>
        <p:spPr>
          <a:xfrm>
            <a:off x="1559241" y="441194"/>
            <a:ext cx="859441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buClrTx/>
              <a:defRPr/>
            </a:pPr>
            <a:r>
              <a:rPr lang="en-US" sz="2700" b="1" kern="1200" spc="-5" dirty="0" err="1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Thực</a:t>
            </a:r>
            <a:r>
              <a:rPr lang="en-US" sz="2700" b="1" kern="1200" spc="-5" dirty="0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700" b="1" kern="1200" spc="-5" dirty="0" err="1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hành</a:t>
            </a:r>
            <a:r>
              <a:rPr lang="en-US" sz="2700" b="1" kern="1200" spc="-5" dirty="0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700" b="1" kern="1200" spc="-5" dirty="0" err="1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theo</a:t>
            </a:r>
            <a:r>
              <a:rPr lang="en-US" sz="2700" b="1" kern="1200" spc="-5" dirty="0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700" b="1" kern="1200" spc="-5" dirty="0" err="1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chủ</a:t>
            </a:r>
            <a:r>
              <a:rPr lang="en-US" sz="2700" b="1" kern="1200" spc="-5" dirty="0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lang="en-US" sz="2700" b="1" kern="1200" spc="-5" dirty="0" err="1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đề</a:t>
            </a:r>
            <a:endParaRPr lang="en-US" sz="2700" b="1" kern="1200" spc="-5" dirty="0">
              <a:solidFill>
                <a:srgbClr val="283593"/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586E56-4D0C-4850-832B-AEAB51B61D73}"/>
              </a:ext>
            </a:extLst>
          </p:cNvPr>
          <p:cNvSpPr/>
          <p:nvPr/>
        </p:nvSpPr>
        <p:spPr>
          <a:xfrm>
            <a:off x="1470659" y="460059"/>
            <a:ext cx="88581" cy="44702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>
              <a:buClrTx/>
              <a:defRPr/>
            </a:pPr>
            <a:endParaRPr lang="en-US" sz="1200" kern="12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713881722"/>
              </p:ext>
            </p:extLst>
          </p:nvPr>
        </p:nvGraphicFramePr>
        <p:xfrm>
          <a:off x="171110" y="1197582"/>
          <a:ext cx="3829050" cy="3864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t27">
            <a:hlinkClick r:id="" action="ppaction://media"/>
            <a:extLst>
              <a:ext uri="{FF2B5EF4-FFF2-40B4-BE49-F238E27FC236}">
                <a16:creationId xmlns:a16="http://schemas.microsoft.com/office/drawing/2014/main" id="{B10E7854-DE5E-4814-9CF2-E9B95B45F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229100" y="1197582"/>
            <a:ext cx="4933169" cy="2767199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74B98B-64B9-4430-ADA9-C8B1246FA50F}"/>
              </a:ext>
            </a:extLst>
          </p:cNvPr>
          <p:cNvSpPr txBox="1"/>
          <p:nvPr/>
        </p:nvSpPr>
        <p:spPr>
          <a:xfrm>
            <a:off x="4229100" y="4156629"/>
            <a:ext cx="507682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kern="1200" spc="-5" dirty="0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“</a:t>
            </a:r>
            <a:r>
              <a:rPr lang="en-US" sz="3000" b="1" kern="1200" spc="-5" dirty="0" err="1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Mừng</a:t>
            </a:r>
            <a:r>
              <a:rPr lang="en-US" sz="3000" b="1" kern="1200" spc="-5" dirty="0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 </a:t>
            </a:r>
            <a:r>
              <a:rPr lang="en-US" sz="3000" b="1" kern="1200" spc="-5" dirty="0" err="1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sinh</a:t>
            </a:r>
            <a:r>
              <a:rPr lang="en-US" sz="3000" b="1" kern="1200" spc="-5" dirty="0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 </a:t>
            </a:r>
            <a:r>
              <a:rPr lang="en-US" sz="3000" b="1" kern="1200" spc="-5" dirty="0" err="1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nhật</a:t>
            </a:r>
            <a:r>
              <a:rPr lang="en-US" sz="3000" b="1" kern="1200" spc="-5" dirty="0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 </a:t>
            </a:r>
            <a:r>
              <a:rPr lang="en-US" sz="3000" b="1" kern="1200" spc="-5" dirty="0" err="1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Vinschool</a:t>
            </a:r>
            <a:r>
              <a:rPr lang="en-US" sz="3000" b="1" kern="1200" spc="-5" dirty="0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 </a:t>
            </a:r>
          </a:p>
          <a:p>
            <a:pPr algn="ctr"/>
            <a:r>
              <a:rPr lang="en-US" sz="3000" b="1" spc="-5" dirty="0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9</a:t>
            </a:r>
            <a:r>
              <a:rPr lang="en-US" sz="3000" b="1" kern="1200" spc="-5" dirty="0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 </a:t>
            </a:r>
            <a:r>
              <a:rPr lang="en-US" sz="3000" b="1" kern="1200" spc="-5" dirty="0" err="1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tuổi</a:t>
            </a:r>
            <a:r>
              <a:rPr lang="en-US" sz="3000" b="1" kern="1200" spc="-5" dirty="0">
                <a:solidFill>
                  <a:srgbClr val="283593"/>
                </a:solidFill>
                <a:latin typeface="UTM Facebook K&amp;T"/>
                <a:ea typeface="Cambria" panose="02040503050406030204" pitchFamily="18" charset="0"/>
              </a:rPr>
              <a:t>”</a:t>
            </a:r>
            <a:endParaRPr lang="en-US" sz="3000" dirty="0">
              <a:latin typeface="UTM Facebook K&amp;T"/>
            </a:endParaRPr>
          </a:p>
        </p:txBody>
      </p:sp>
      <p:pic>
        <p:nvPicPr>
          <p:cNvPr id="5" name="10 Minute Countdown Timer Alarm Clock! Timer for Kids 10 Minutes!">
            <a:hlinkClick r:id="" action="ppaction://media"/>
            <a:extLst>
              <a:ext uri="{FF2B5EF4-FFF2-40B4-BE49-F238E27FC236}">
                <a16:creationId xmlns:a16="http://schemas.microsoft.com/office/drawing/2014/main" id="{0ABF35C3-FF6C-B58F-D0B5-6471919AB8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584759" y="123056"/>
            <a:ext cx="1468389" cy="825969"/>
          </a:xfrm>
          <a:prstGeom prst="roundRect">
            <a:avLst>
              <a:gd name="adj" fmla="val 117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928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5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Graphic spid="2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g208260c90ad_0_14"/>
          <p:cNvCxnSpPr/>
          <p:nvPr/>
        </p:nvCxnSpPr>
        <p:spPr>
          <a:xfrm>
            <a:off x="908957" y="906236"/>
            <a:ext cx="22725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86" name="Google Shape;1186;g208260c90ad_0_14"/>
          <p:cNvSpPr txBox="1"/>
          <p:nvPr/>
        </p:nvSpPr>
        <p:spPr>
          <a:xfrm>
            <a:off x="304799" y="216049"/>
            <a:ext cx="62511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4000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4000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87" name="Google Shape;1187;g208260c90ad_0_14"/>
          <p:cNvSpPr txBox="1"/>
          <p:nvPr/>
        </p:nvSpPr>
        <p:spPr>
          <a:xfrm>
            <a:off x="222363" y="1234263"/>
            <a:ext cx="8469750" cy="79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  <p:sp>
        <p:nvSpPr>
          <p:cNvPr id="1188" name="Google Shape;1188;g208260c90ad_0_14"/>
          <p:cNvSpPr txBox="1"/>
          <p:nvPr/>
        </p:nvSpPr>
        <p:spPr>
          <a:xfrm>
            <a:off x="553425" y="2207825"/>
            <a:ext cx="7952100" cy="120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3500"/>
            </a:pPr>
            <a:r>
              <a:rPr lang="en-US" sz="2350" b="1">
                <a:solidFill>
                  <a:srgbClr val="FF0000"/>
                </a:solidFill>
                <a:highlight>
                  <a:srgbClr val="FFFF00"/>
                </a:highlight>
                <a:latin typeface="Andada Pro"/>
                <a:ea typeface="Andada Pro"/>
                <a:cs typeface="Andada Pro"/>
                <a:sym typeface="Andada Pro"/>
              </a:rPr>
              <a:t>Tiêu chí thành công:</a:t>
            </a:r>
            <a:endParaRPr sz="2350" b="1">
              <a:solidFill>
                <a:srgbClr val="FF0000"/>
              </a:solidFill>
              <a:highlight>
                <a:srgbClr val="FFFF00"/>
              </a:highlight>
              <a:latin typeface="Andada Pro"/>
              <a:ea typeface="Andada Pro"/>
              <a:cs typeface="Andada Pro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1.  HS tạo được </a:t>
            </a:r>
            <a:r>
              <a:rPr lang="en-US" sz="2400">
                <a:solidFill>
                  <a:srgbClr val="454943">
                    <a:lumMod val="50000"/>
                  </a:srgbClr>
                </a:solidFill>
                <a:latin typeface="Andada Pro" panose="020B0604020202020204" charset="0"/>
                <a:ea typeface="Cambria" panose="02040503050406030204" pitchFamily="18" charset="0"/>
                <a:cs typeface="Andada Pro" panose="020B0604020202020204" charset="0"/>
                <a:sym typeface="Roboto"/>
              </a:rPr>
              <a:t>giao diện đẹp</a:t>
            </a: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2. Tạo được hiệu ứng cho nhân vật</a:t>
            </a:r>
            <a:endParaRPr sz="2350">
              <a:latin typeface="Andada Pro" panose="020B0604020202020204" charset="0"/>
              <a:ea typeface="Andada Pro"/>
              <a:cs typeface="Andada Pro" panose="020B0604020202020204" charset="0"/>
              <a:sym typeface="Andada Pro"/>
            </a:endParaRPr>
          </a:p>
        </p:txBody>
      </p:sp>
      <p:pic>
        <p:nvPicPr>
          <p:cNvPr id="2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F938E656-4DC8-2701-A4B0-1B2073E60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6128" y="0"/>
            <a:ext cx="1877872" cy="1056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6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1267" name="Google Shape;1267;p56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6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Siêu trí tuệ</a:t>
            </a: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Hình thức: Hoạt động cá nhân</a:t>
            </a:r>
            <a:endParaRPr/>
          </a:p>
        </p:txBody>
      </p:sp>
      <p:sp>
        <p:nvSpPr>
          <p:cNvPr id="1272" name="Google Shape;1272;p56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grpSp>
        <p:nvGrpSpPr>
          <p:cNvPr id="1273" name="Google Shape;1273;p56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1274" name="Google Shape;1274;p56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6"/>
          <p:cNvGrpSpPr/>
          <p:nvPr/>
        </p:nvGrpSpPr>
        <p:grpSpPr>
          <a:xfrm>
            <a:off x="7832550" y="325325"/>
            <a:ext cx="741250" cy="792000"/>
            <a:chOff x="-3118700" y="2365900"/>
            <a:chExt cx="741250" cy="792000"/>
          </a:xfrm>
        </p:grpSpPr>
        <p:sp>
          <p:nvSpPr>
            <p:cNvPr id="1277" name="Google Shape;1277;p56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6"/>
          <p:cNvGrpSpPr/>
          <p:nvPr/>
        </p:nvGrpSpPr>
        <p:grpSpPr>
          <a:xfrm flipH="1">
            <a:off x="456675" y="237700"/>
            <a:ext cx="836975" cy="698350"/>
            <a:chOff x="7181850" y="1833225"/>
            <a:chExt cx="836975" cy="698350"/>
          </a:xfrm>
        </p:grpSpPr>
        <p:sp>
          <p:nvSpPr>
            <p:cNvPr id="1288" name="Google Shape;1288;p56"/>
            <p:cNvSpPr/>
            <p:nvPr/>
          </p:nvSpPr>
          <p:spPr>
            <a:xfrm flipH="1"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56"/>
          <p:cNvGrpSpPr/>
          <p:nvPr/>
        </p:nvGrpSpPr>
        <p:grpSpPr>
          <a:xfrm rot="8281202" flipH="1">
            <a:off x="1629071" y="646289"/>
            <a:ext cx="407382" cy="1159252"/>
            <a:chOff x="1474325" y="1168675"/>
            <a:chExt cx="407425" cy="1159375"/>
          </a:xfrm>
        </p:grpSpPr>
        <p:sp>
          <p:nvSpPr>
            <p:cNvPr id="1296" name="Google Shape;1296;p56"/>
            <p:cNvSpPr/>
            <p:nvPr/>
          </p:nvSpPr>
          <p:spPr>
            <a:xfrm flipH="1">
              <a:off x="1751250" y="1216700"/>
              <a:ext cx="55175" cy="52225"/>
            </a:xfrm>
            <a:custGeom>
              <a:avLst/>
              <a:gdLst/>
              <a:ahLst/>
              <a:cxnLst/>
              <a:rect l="l" t="t" r="r" b="b"/>
              <a:pathLst>
                <a:path w="2207" h="2089" extrusionOk="0">
                  <a:moveTo>
                    <a:pt x="1661" y="190"/>
                  </a:moveTo>
                  <a:cubicBezTo>
                    <a:pt x="2206" y="499"/>
                    <a:pt x="2183" y="949"/>
                    <a:pt x="1850" y="1543"/>
                  </a:cubicBezTo>
                  <a:cubicBezTo>
                    <a:pt x="1589" y="1922"/>
                    <a:pt x="1068" y="2088"/>
                    <a:pt x="641" y="1875"/>
                  </a:cubicBezTo>
                  <a:cubicBezTo>
                    <a:pt x="237" y="1685"/>
                    <a:pt x="0" y="1234"/>
                    <a:pt x="95" y="807"/>
                  </a:cubicBezTo>
                  <a:cubicBezTo>
                    <a:pt x="166" y="333"/>
                    <a:pt x="593" y="1"/>
                    <a:pt x="1068" y="24"/>
                  </a:cubicBezTo>
                  <a:cubicBezTo>
                    <a:pt x="1281" y="48"/>
                    <a:pt x="1471" y="119"/>
                    <a:pt x="1661" y="19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 flipH="1">
              <a:off x="1594700" y="1504900"/>
              <a:ext cx="51025" cy="51025"/>
            </a:xfrm>
            <a:custGeom>
              <a:avLst/>
              <a:gdLst/>
              <a:ahLst/>
              <a:cxnLst/>
              <a:rect l="l" t="t" r="r" b="b"/>
              <a:pathLst>
                <a:path w="2041" h="2041" extrusionOk="0">
                  <a:moveTo>
                    <a:pt x="1495" y="262"/>
                  </a:moveTo>
                  <a:cubicBezTo>
                    <a:pt x="1922" y="523"/>
                    <a:pt x="2041" y="1092"/>
                    <a:pt x="1780" y="1495"/>
                  </a:cubicBezTo>
                  <a:cubicBezTo>
                    <a:pt x="1495" y="1922"/>
                    <a:pt x="949" y="2041"/>
                    <a:pt x="522" y="1756"/>
                  </a:cubicBezTo>
                  <a:cubicBezTo>
                    <a:pt x="119" y="1495"/>
                    <a:pt x="1" y="926"/>
                    <a:pt x="261" y="523"/>
                  </a:cubicBezTo>
                  <a:cubicBezTo>
                    <a:pt x="522" y="120"/>
                    <a:pt x="1092" y="1"/>
                    <a:pt x="1495" y="26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 flipH="1">
              <a:off x="1592925" y="1618775"/>
              <a:ext cx="74150" cy="68225"/>
            </a:xfrm>
            <a:custGeom>
              <a:avLst/>
              <a:gdLst/>
              <a:ahLst/>
              <a:cxnLst/>
              <a:rect l="l" t="t" r="r" b="b"/>
              <a:pathLst>
                <a:path w="2966" h="2729" extrusionOk="0">
                  <a:moveTo>
                    <a:pt x="1922" y="570"/>
                  </a:moveTo>
                  <a:cubicBezTo>
                    <a:pt x="2966" y="1139"/>
                    <a:pt x="2088" y="2728"/>
                    <a:pt x="1044" y="2159"/>
                  </a:cubicBezTo>
                  <a:cubicBezTo>
                    <a:pt x="1" y="1566"/>
                    <a:pt x="855" y="0"/>
                    <a:pt x="1922" y="57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 flipH="1">
              <a:off x="1800475" y="1719000"/>
              <a:ext cx="58725" cy="61100"/>
            </a:xfrm>
            <a:custGeom>
              <a:avLst/>
              <a:gdLst/>
              <a:ahLst/>
              <a:cxnLst/>
              <a:rect l="l" t="t" r="r" b="b"/>
              <a:pathLst>
                <a:path w="2349" h="2444" extrusionOk="0">
                  <a:moveTo>
                    <a:pt x="1755" y="237"/>
                  </a:moveTo>
                  <a:cubicBezTo>
                    <a:pt x="2182" y="475"/>
                    <a:pt x="2348" y="996"/>
                    <a:pt x="2087" y="1423"/>
                  </a:cubicBezTo>
                  <a:cubicBezTo>
                    <a:pt x="1518" y="2443"/>
                    <a:pt x="0" y="1566"/>
                    <a:pt x="569" y="570"/>
                  </a:cubicBezTo>
                  <a:cubicBezTo>
                    <a:pt x="807" y="143"/>
                    <a:pt x="1352" y="0"/>
                    <a:pt x="1755" y="23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 flipH="1">
              <a:off x="1585800" y="2272875"/>
              <a:ext cx="51025" cy="55175"/>
            </a:xfrm>
            <a:custGeom>
              <a:avLst/>
              <a:gdLst/>
              <a:ahLst/>
              <a:cxnLst/>
              <a:rect l="l" t="t" r="r" b="b"/>
              <a:pathLst>
                <a:path w="2041" h="2207" extrusionOk="0">
                  <a:moveTo>
                    <a:pt x="1779" y="1566"/>
                  </a:moveTo>
                  <a:cubicBezTo>
                    <a:pt x="1400" y="2207"/>
                    <a:pt x="404" y="2088"/>
                    <a:pt x="214" y="1353"/>
                  </a:cubicBezTo>
                  <a:cubicBezTo>
                    <a:pt x="0" y="594"/>
                    <a:pt x="807" y="0"/>
                    <a:pt x="1471" y="380"/>
                  </a:cubicBezTo>
                  <a:cubicBezTo>
                    <a:pt x="1898" y="594"/>
                    <a:pt x="2040" y="1139"/>
                    <a:pt x="1779" y="15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 flipH="1">
              <a:off x="1474325" y="2036250"/>
              <a:ext cx="43900" cy="49250"/>
            </a:xfrm>
            <a:custGeom>
              <a:avLst/>
              <a:gdLst/>
              <a:ahLst/>
              <a:cxnLst/>
              <a:rect l="l" t="t" r="r" b="b"/>
              <a:pathLst>
                <a:path w="1756" h="1970" extrusionOk="0">
                  <a:moveTo>
                    <a:pt x="451" y="1804"/>
                  </a:moveTo>
                  <a:cubicBezTo>
                    <a:pt x="167" y="1614"/>
                    <a:pt x="1" y="1258"/>
                    <a:pt x="72" y="926"/>
                  </a:cubicBezTo>
                  <a:cubicBezTo>
                    <a:pt x="238" y="96"/>
                    <a:pt x="1353" y="1"/>
                    <a:pt x="1661" y="784"/>
                  </a:cubicBezTo>
                  <a:cubicBezTo>
                    <a:pt x="1708" y="950"/>
                    <a:pt x="1732" y="1116"/>
                    <a:pt x="1732" y="1282"/>
                  </a:cubicBezTo>
                  <a:cubicBezTo>
                    <a:pt x="1756" y="1638"/>
                    <a:pt x="1471" y="1922"/>
                    <a:pt x="1115" y="1946"/>
                  </a:cubicBezTo>
                  <a:cubicBezTo>
                    <a:pt x="878" y="1970"/>
                    <a:pt x="665" y="1899"/>
                    <a:pt x="451" y="180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 flipH="1">
              <a:off x="1735250" y="1797875"/>
              <a:ext cx="58125" cy="55750"/>
            </a:xfrm>
            <a:custGeom>
              <a:avLst/>
              <a:gdLst/>
              <a:ahLst/>
              <a:cxnLst/>
              <a:rect l="l" t="t" r="r" b="b"/>
              <a:pathLst>
                <a:path w="2325" h="2230" extrusionOk="0">
                  <a:moveTo>
                    <a:pt x="546" y="1684"/>
                  </a:moveTo>
                  <a:cubicBezTo>
                    <a:pt x="142" y="1471"/>
                    <a:pt x="0" y="949"/>
                    <a:pt x="261" y="546"/>
                  </a:cubicBezTo>
                  <a:cubicBezTo>
                    <a:pt x="451" y="142"/>
                    <a:pt x="973" y="0"/>
                    <a:pt x="1376" y="261"/>
                  </a:cubicBezTo>
                  <a:cubicBezTo>
                    <a:pt x="2325" y="807"/>
                    <a:pt x="1471" y="2230"/>
                    <a:pt x="546" y="168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 flipH="1">
              <a:off x="1723975" y="1648425"/>
              <a:ext cx="46275" cy="36200"/>
            </a:xfrm>
            <a:custGeom>
              <a:avLst/>
              <a:gdLst/>
              <a:ahLst/>
              <a:cxnLst/>
              <a:rect l="l" t="t" r="r" b="b"/>
              <a:pathLst>
                <a:path w="1851" h="1448" extrusionOk="0">
                  <a:moveTo>
                    <a:pt x="1305" y="95"/>
                  </a:moveTo>
                  <a:cubicBezTo>
                    <a:pt x="1850" y="427"/>
                    <a:pt x="1779" y="1068"/>
                    <a:pt x="1423" y="1258"/>
                  </a:cubicBezTo>
                  <a:cubicBezTo>
                    <a:pt x="1115" y="1424"/>
                    <a:pt x="759" y="1447"/>
                    <a:pt x="427" y="1329"/>
                  </a:cubicBezTo>
                  <a:cubicBezTo>
                    <a:pt x="142" y="1186"/>
                    <a:pt x="0" y="902"/>
                    <a:pt x="48" y="593"/>
                  </a:cubicBezTo>
                  <a:cubicBezTo>
                    <a:pt x="95" y="285"/>
                    <a:pt x="332" y="48"/>
                    <a:pt x="641" y="0"/>
                  </a:cubicBezTo>
                  <a:cubicBezTo>
                    <a:pt x="854" y="24"/>
                    <a:pt x="1068" y="48"/>
                    <a:pt x="1305" y="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 flipH="1">
              <a:off x="1504550" y="2170275"/>
              <a:ext cx="41550" cy="42125"/>
            </a:xfrm>
            <a:custGeom>
              <a:avLst/>
              <a:gdLst/>
              <a:ahLst/>
              <a:cxnLst/>
              <a:rect l="l" t="t" r="r" b="b"/>
              <a:pathLst>
                <a:path w="1662" h="1685" extrusionOk="0">
                  <a:moveTo>
                    <a:pt x="1448" y="1234"/>
                  </a:moveTo>
                  <a:cubicBezTo>
                    <a:pt x="1234" y="1590"/>
                    <a:pt x="783" y="1685"/>
                    <a:pt x="451" y="1471"/>
                  </a:cubicBezTo>
                  <a:cubicBezTo>
                    <a:pt x="119" y="1258"/>
                    <a:pt x="1" y="831"/>
                    <a:pt x="190" y="475"/>
                  </a:cubicBezTo>
                  <a:cubicBezTo>
                    <a:pt x="404" y="119"/>
                    <a:pt x="878" y="1"/>
                    <a:pt x="1234" y="238"/>
                  </a:cubicBezTo>
                  <a:cubicBezTo>
                    <a:pt x="1566" y="451"/>
                    <a:pt x="1661" y="902"/>
                    <a:pt x="1448" y="123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 flipH="1">
              <a:off x="1657550" y="1759325"/>
              <a:ext cx="51025" cy="48050"/>
            </a:xfrm>
            <a:custGeom>
              <a:avLst/>
              <a:gdLst/>
              <a:ahLst/>
              <a:cxnLst/>
              <a:rect l="l" t="t" r="r" b="b"/>
              <a:pathLst>
                <a:path w="2041" h="1922" extrusionOk="0">
                  <a:moveTo>
                    <a:pt x="807" y="1708"/>
                  </a:moveTo>
                  <a:cubicBezTo>
                    <a:pt x="0" y="1210"/>
                    <a:pt x="735" y="0"/>
                    <a:pt x="1542" y="475"/>
                  </a:cubicBezTo>
                  <a:cubicBezTo>
                    <a:pt x="1922" y="664"/>
                    <a:pt x="2040" y="1139"/>
                    <a:pt x="1803" y="1495"/>
                  </a:cubicBezTo>
                  <a:cubicBezTo>
                    <a:pt x="1589" y="1827"/>
                    <a:pt x="1139" y="1922"/>
                    <a:pt x="807" y="1708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 flipH="1">
              <a:off x="1554375" y="1686975"/>
              <a:ext cx="54575" cy="58725"/>
            </a:xfrm>
            <a:custGeom>
              <a:avLst/>
              <a:gdLst/>
              <a:ahLst/>
              <a:cxnLst/>
              <a:rect l="l" t="t" r="r" b="b"/>
              <a:pathLst>
                <a:path w="2183" h="2349" extrusionOk="0">
                  <a:moveTo>
                    <a:pt x="498" y="783"/>
                  </a:moveTo>
                  <a:cubicBezTo>
                    <a:pt x="973" y="0"/>
                    <a:pt x="2183" y="688"/>
                    <a:pt x="1732" y="1518"/>
                  </a:cubicBezTo>
                  <a:cubicBezTo>
                    <a:pt x="1257" y="2349"/>
                    <a:pt x="0" y="1613"/>
                    <a:pt x="498" y="78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 flipH="1">
              <a:off x="1511075" y="1793725"/>
              <a:ext cx="37975" cy="39750"/>
            </a:xfrm>
            <a:custGeom>
              <a:avLst/>
              <a:gdLst/>
              <a:ahLst/>
              <a:cxnLst/>
              <a:rect l="l" t="t" r="r" b="b"/>
              <a:pathLst>
                <a:path w="1519" h="1590" extrusionOk="0">
                  <a:moveTo>
                    <a:pt x="474" y="1376"/>
                  </a:moveTo>
                  <a:cubicBezTo>
                    <a:pt x="166" y="1234"/>
                    <a:pt x="0" y="854"/>
                    <a:pt x="142" y="522"/>
                  </a:cubicBezTo>
                  <a:cubicBezTo>
                    <a:pt x="261" y="190"/>
                    <a:pt x="617" y="0"/>
                    <a:pt x="949" y="71"/>
                  </a:cubicBezTo>
                  <a:cubicBezTo>
                    <a:pt x="1305" y="166"/>
                    <a:pt x="1518" y="498"/>
                    <a:pt x="1494" y="830"/>
                  </a:cubicBezTo>
                  <a:cubicBezTo>
                    <a:pt x="1471" y="925"/>
                    <a:pt x="1447" y="996"/>
                    <a:pt x="1423" y="1067"/>
                  </a:cubicBezTo>
                  <a:cubicBezTo>
                    <a:pt x="1352" y="1400"/>
                    <a:pt x="996" y="1589"/>
                    <a:pt x="688" y="1471"/>
                  </a:cubicBezTo>
                  <a:cubicBezTo>
                    <a:pt x="593" y="1447"/>
                    <a:pt x="522" y="1400"/>
                    <a:pt x="474" y="137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 flipH="1">
              <a:off x="1620200" y="1401125"/>
              <a:ext cx="40350" cy="45700"/>
            </a:xfrm>
            <a:custGeom>
              <a:avLst/>
              <a:gdLst/>
              <a:ahLst/>
              <a:cxnLst/>
              <a:rect l="l" t="t" r="r" b="b"/>
              <a:pathLst>
                <a:path w="1614" h="1828" extrusionOk="0">
                  <a:moveTo>
                    <a:pt x="404" y="1495"/>
                  </a:moveTo>
                  <a:cubicBezTo>
                    <a:pt x="95" y="1282"/>
                    <a:pt x="1" y="879"/>
                    <a:pt x="167" y="546"/>
                  </a:cubicBezTo>
                  <a:cubicBezTo>
                    <a:pt x="475" y="1"/>
                    <a:pt x="1305" y="119"/>
                    <a:pt x="1471" y="736"/>
                  </a:cubicBezTo>
                  <a:cubicBezTo>
                    <a:pt x="1614" y="1353"/>
                    <a:pt x="949" y="1827"/>
                    <a:pt x="404" y="14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 flipH="1">
              <a:off x="1663500" y="1304475"/>
              <a:ext cx="40350" cy="39750"/>
            </a:xfrm>
            <a:custGeom>
              <a:avLst/>
              <a:gdLst/>
              <a:ahLst/>
              <a:cxnLst/>
              <a:rect l="l" t="t" r="r" b="b"/>
              <a:pathLst>
                <a:path w="1614" h="1590" extrusionOk="0">
                  <a:moveTo>
                    <a:pt x="1424" y="1163"/>
                  </a:moveTo>
                  <a:cubicBezTo>
                    <a:pt x="1234" y="1471"/>
                    <a:pt x="807" y="1590"/>
                    <a:pt x="499" y="1424"/>
                  </a:cubicBezTo>
                  <a:cubicBezTo>
                    <a:pt x="143" y="1234"/>
                    <a:pt x="1" y="783"/>
                    <a:pt x="214" y="451"/>
                  </a:cubicBezTo>
                  <a:cubicBezTo>
                    <a:pt x="380" y="119"/>
                    <a:pt x="807" y="0"/>
                    <a:pt x="1139" y="190"/>
                  </a:cubicBezTo>
                  <a:cubicBezTo>
                    <a:pt x="1495" y="356"/>
                    <a:pt x="1614" y="807"/>
                    <a:pt x="1424" y="116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 flipH="1">
              <a:off x="1842575" y="11686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1092" y="166"/>
                  </a:moveTo>
                  <a:cubicBezTo>
                    <a:pt x="1448" y="356"/>
                    <a:pt x="1566" y="759"/>
                    <a:pt x="1400" y="1115"/>
                  </a:cubicBezTo>
                  <a:cubicBezTo>
                    <a:pt x="1210" y="1447"/>
                    <a:pt x="807" y="1566"/>
                    <a:pt x="475" y="1400"/>
                  </a:cubicBezTo>
                  <a:cubicBezTo>
                    <a:pt x="119" y="1234"/>
                    <a:pt x="1" y="807"/>
                    <a:pt x="167" y="475"/>
                  </a:cubicBezTo>
                  <a:cubicBezTo>
                    <a:pt x="333" y="119"/>
                    <a:pt x="760" y="0"/>
                    <a:pt x="1092" y="1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 flipH="1">
              <a:off x="1483200" y="1905200"/>
              <a:ext cx="33850" cy="40350"/>
            </a:xfrm>
            <a:custGeom>
              <a:avLst/>
              <a:gdLst/>
              <a:ahLst/>
              <a:cxnLst/>
              <a:rect l="l" t="t" r="r" b="b"/>
              <a:pathLst>
                <a:path w="1354" h="1614" extrusionOk="0">
                  <a:moveTo>
                    <a:pt x="1140" y="1187"/>
                  </a:moveTo>
                  <a:cubicBezTo>
                    <a:pt x="997" y="1471"/>
                    <a:pt x="689" y="1614"/>
                    <a:pt x="404" y="1519"/>
                  </a:cubicBezTo>
                  <a:cubicBezTo>
                    <a:pt x="167" y="1448"/>
                    <a:pt x="1" y="1210"/>
                    <a:pt x="1" y="973"/>
                  </a:cubicBezTo>
                  <a:cubicBezTo>
                    <a:pt x="1" y="807"/>
                    <a:pt x="48" y="617"/>
                    <a:pt x="96" y="475"/>
                  </a:cubicBezTo>
                  <a:cubicBezTo>
                    <a:pt x="191" y="167"/>
                    <a:pt x="499" y="1"/>
                    <a:pt x="807" y="72"/>
                  </a:cubicBezTo>
                  <a:cubicBezTo>
                    <a:pt x="1140" y="167"/>
                    <a:pt x="1353" y="475"/>
                    <a:pt x="1282" y="807"/>
                  </a:cubicBezTo>
                  <a:cubicBezTo>
                    <a:pt x="1258" y="949"/>
                    <a:pt x="1211" y="1068"/>
                    <a:pt x="1140" y="118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044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ing Dance Animation">
            <a:hlinkClick r:id="" action="ppaction://media"/>
            <a:extLst>
              <a:ext uri="{FF2B5EF4-FFF2-40B4-BE49-F238E27FC236}">
                <a16:creationId xmlns:a16="http://schemas.microsoft.com/office/drawing/2014/main" id="{12CDFD3A-8F8F-4C45-B767-E47D55D637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8666"/>
          </a:xfr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345F916-1EF7-4A46-9372-3F72A6B40D4F}"/>
              </a:ext>
            </a:extLst>
          </p:cNvPr>
          <p:cNvSpPr/>
          <p:nvPr/>
        </p:nvSpPr>
        <p:spPr>
          <a:xfrm>
            <a:off x="4197096" y="334518"/>
            <a:ext cx="3598164" cy="749046"/>
          </a:xfrm>
          <a:prstGeom prst="roundRect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tx1"/>
                </a:solidFill>
                <a:latin typeface="UTM Neo Sans Intel"/>
              </a:rPr>
              <a:t>Nhân vật có những hành động gì?</a:t>
            </a:r>
            <a:endParaRPr lang="en-US" sz="1800" dirty="0">
              <a:solidFill>
                <a:schemeClr val="tx1"/>
              </a:solidFill>
              <a:latin typeface="UTM Neo Sans Intel"/>
            </a:endParaRPr>
          </a:p>
        </p:txBody>
      </p:sp>
    </p:spTree>
    <p:extLst>
      <p:ext uri="{BB962C8B-B14F-4D97-AF65-F5344CB8AC3E}">
        <p14:creationId xmlns:p14="http://schemas.microsoft.com/office/powerpoint/2010/main" val="233885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5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tx1"/>
                </a:solidFill>
                <a:latin typeface="UTM Facebook K&amp;T" panose="02040603050506020204" pitchFamily="18" charset="0"/>
              </a:rPr>
              <a:t>NHÓM LỆNH ANIMATION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667672" y="32281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2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3CA92-6E7A-CA1E-1925-AC960E9EDFE8}"/>
              </a:ext>
            </a:extLst>
          </p:cNvPr>
          <p:cNvSpPr txBox="1"/>
          <p:nvPr/>
        </p:nvSpPr>
        <p:spPr>
          <a:xfrm>
            <a:off x="2660125" y="1646102"/>
            <a:ext cx="3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CHỦ ĐỀ: LẬP TRÌNH VỚI TYNKER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381599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Vũ Thị Thi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22624" y="990887"/>
            <a:ext cx="7359734" cy="2627692"/>
            <a:chOff x="1130144" y="2029927"/>
            <a:chExt cx="8606646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1130144" y="2336798"/>
              <a:ext cx="3766048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251092" y="2671194"/>
              <a:ext cx="3645099" cy="1667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Trình bày được </a:t>
              </a:r>
              <a:r>
                <a:rPr lang="en-US" sz="240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ý nghĩa, vị trí, cách dùng câu lệnh trong nhóm lệnh ANIMATION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70744" y="2336798"/>
              <a:ext cx="3766046" cy="2484673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5941911" y="2658010"/>
              <a:ext cx="3766047" cy="1275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Vận dụng nhóm lệnh ANIMATION tạo 1 hoạt cảnh các nhân vật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865007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248708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6251762" y="3203450"/>
            <a:ext cx="1619550" cy="1746475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2228085" y="3392338"/>
            <a:ext cx="1385325" cy="1853800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8252198" y="4357788"/>
            <a:ext cx="643950" cy="195675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1000649" y="4319238"/>
            <a:ext cx="643950" cy="195675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565621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1659799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NHÓM CHUYÊN GIA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769924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3BF857-FEC5-BF69-6E3E-3AECCD11C026}"/>
              </a:ext>
            </a:extLst>
          </p:cNvPr>
          <p:cNvSpPr txBox="1"/>
          <p:nvPr/>
        </p:nvSpPr>
        <p:spPr>
          <a:xfrm>
            <a:off x="2792642" y="2454391"/>
            <a:ext cx="47192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thức thảo luận nhóm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1188;g208260c90ad_0_14">
            <a:extLst>
              <a:ext uri="{FF2B5EF4-FFF2-40B4-BE49-F238E27FC236}">
                <a16:creationId xmlns:a16="http://schemas.microsoft.com/office/drawing/2014/main" id="{D1B14F3E-8B08-3148-8774-2E738E0AD51F}"/>
              </a:ext>
            </a:extLst>
          </p:cNvPr>
          <p:cNvSpPr txBox="1"/>
          <p:nvPr/>
        </p:nvSpPr>
        <p:spPr>
          <a:xfrm>
            <a:off x="595938" y="3055254"/>
            <a:ext cx="7952100" cy="120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3500"/>
            </a:pPr>
            <a:r>
              <a:rPr lang="en-US" sz="2350" b="1">
                <a:solidFill>
                  <a:srgbClr val="FF0000"/>
                </a:solidFill>
                <a:highlight>
                  <a:srgbClr val="FFFF00"/>
                </a:highlight>
                <a:latin typeface="Andada Pro"/>
                <a:ea typeface="Andada Pro"/>
                <a:cs typeface="Andada Pro"/>
                <a:sym typeface="Andada Pro"/>
              </a:rPr>
              <a:t>Tiêu chí thành công:</a:t>
            </a:r>
            <a:endParaRPr sz="2350" b="1">
              <a:solidFill>
                <a:srgbClr val="FF0000"/>
              </a:solidFill>
              <a:highlight>
                <a:srgbClr val="FFFF00"/>
              </a:highlight>
              <a:latin typeface="Andada Pro"/>
              <a:ea typeface="Andada Pro"/>
              <a:cs typeface="Andada Pro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1.  HS nhận diện được nhóm lệnh Animation</a:t>
            </a:r>
            <a:endParaRPr lang="en-US" sz="2400">
              <a:solidFill>
                <a:srgbClr val="454943">
                  <a:lumMod val="50000"/>
                </a:srgbClr>
              </a:solidFill>
              <a:latin typeface="Andada Pro" panose="020B0604020202020204" charset="0"/>
              <a:ea typeface="Cambria" panose="02040503050406030204" pitchFamily="18" charset="0"/>
              <a:cs typeface="Andada Pro" panose="020B0604020202020204" charset="0"/>
              <a:sym typeface="Robot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2. HS hiểu được tác dụng của lệnh Animate</a:t>
            </a:r>
            <a:endParaRPr sz="2350">
              <a:latin typeface="Andada Pro" panose="020B0604020202020204" charset="0"/>
              <a:ea typeface="Andada Pro"/>
              <a:cs typeface="Andada Pro" panose="020B0604020202020204" charset="0"/>
              <a:sym typeface="Andada Pro"/>
            </a:endParaRPr>
          </a:p>
        </p:txBody>
      </p:sp>
    </p:spTree>
    <p:extLst>
      <p:ext uri="{BB962C8B-B14F-4D97-AF65-F5344CB8AC3E}">
        <p14:creationId xmlns:p14="http://schemas.microsoft.com/office/powerpoint/2010/main" val="238799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830" y="486430"/>
            <a:ext cx="7210328" cy="500063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7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7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Animation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6796C-9A8D-42D8-ACD5-1598AE7F4D31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F0050-B113-4372-967F-C8270865E45C}"/>
              </a:ext>
            </a:extLst>
          </p:cNvPr>
          <p:cNvSpPr txBox="1"/>
          <p:nvPr/>
        </p:nvSpPr>
        <p:spPr>
          <a:xfrm>
            <a:off x="2846306" y="1418463"/>
            <a:ext cx="492205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250" dirty="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Nhóm lệnh Animation có màu gì?</a:t>
            </a:r>
            <a:endParaRPr lang="en-US" sz="2250" dirty="0">
              <a:latin typeface="UTM Neo Sans Intel" panose="02040603050506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B9693-8C4E-419B-8DFF-22F28AA78F80}"/>
              </a:ext>
            </a:extLst>
          </p:cNvPr>
          <p:cNvSpPr txBox="1"/>
          <p:nvPr/>
        </p:nvSpPr>
        <p:spPr>
          <a:xfrm>
            <a:off x="2846306" y="2950796"/>
            <a:ext cx="68638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250" dirty="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Có gì </a:t>
            </a:r>
            <a:r>
              <a:rPr lang="nl-NL" sz="2250" dirty="0">
                <a:solidFill>
                  <a:srgbClr val="0070C0"/>
                </a:solidFill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giống</a:t>
            </a:r>
            <a:r>
              <a:rPr lang="nl-NL" sz="2250" dirty="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 và </a:t>
            </a:r>
            <a:r>
              <a:rPr lang="nl-NL" sz="2250" dirty="0">
                <a:solidFill>
                  <a:srgbClr val="0070C0"/>
                </a:solidFill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khác </a:t>
            </a:r>
            <a:r>
              <a:rPr lang="nl-NL" sz="2250" dirty="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khi sử dụng khối lệnh </a:t>
            </a:r>
            <a:r>
              <a:rPr lang="nl-NL" sz="2250" dirty="0">
                <a:solidFill>
                  <a:srgbClr val="0070C0"/>
                </a:solidFill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Forever</a:t>
            </a:r>
            <a:r>
              <a:rPr lang="nl-NL" sz="2250" dirty="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?</a:t>
            </a:r>
            <a:endParaRPr lang="en-US" sz="2250" dirty="0">
              <a:latin typeface="UTM Neo Sans Intel" panose="02040603050506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E890-C251-40B5-B0BA-3747F49EEB8F}"/>
              </a:ext>
            </a:extLst>
          </p:cNvPr>
          <p:cNvSpPr txBox="1"/>
          <p:nvPr/>
        </p:nvSpPr>
        <p:spPr>
          <a:xfrm>
            <a:off x="2846306" y="2083582"/>
            <a:ext cx="429399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250" dirty="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Câu lệnh </a:t>
            </a:r>
            <a:r>
              <a:rPr lang="nl-NL" sz="2250" dirty="0">
                <a:solidFill>
                  <a:srgbClr val="0070C0"/>
                </a:solidFill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Animate </a:t>
            </a:r>
            <a:r>
              <a:rPr lang="nl-NL" sz="2250" dirty="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được sử dụng để làm gì?</a:t>
            </a:r>
            <a:endParaRPr lang="en-US" sz="2250" dirty="0">
              <a:latin typeface="UTM Neo Sans Intel" panose="02040603050506020204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0ADAA3-E8BD-4DAA-BBE8-77C58F5ED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" y="1087867"/>
            <a:ext cx="2664921" cy="3969908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43328F7C-9025-46F2-9230-F03A5CE7934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9473" y="3986418"/>
          <a:ext cx="1947862" cy="66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911240" imgH="654120" progId="Paint.Picture">
                  <p:embed/>
                </p:oleObj>
              </mc:Choice>
              <mc:Fallback>
                <p:oleObj name="Bitmap Image" r:id="rId6" imgW="1911240" imgH="654120" progId="Paint.Pictur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43328F7C-9025-46F2-9230-F03A5CE793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59473" y="3986418"/>
                        <a:ext cx="1947862" cy="666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AEAB343-C9C3-4701-8515-63C13CAD07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78186" y="3655794"/>
          <a:ext cx="2184714" cy="1169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2597040" imgH="1390680" progId="Paint.Picture">
                  <p:embed/>
                </p:oleObj>
              </mc:Choice>
              <mc:Fallback>
                <p:oleObj name="Bitmap Image" r:id="rId8" imgW="2597040" imgH="1390680" progId="Paint.Pictur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AEAB343-C9C3-4701-8515-63C13CAD07D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78186" y="3655794"/>
                        <a:ext cx="2184714" cy="1169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9122F9A0-527E-42DF-BE9F-88DBFBB1B4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40296" y="2054072"/>
          <a:ext cx="1947862" cy="666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911240" imgH="654120" progId="Paint.Picture">
                  <p:embed/>
                </p:oleObj>
              </mc:Choice>
              <mc:Fallback>
                <p:oleObj name="Bitmap Image" r:id="rId6" imgW="1911240" imgH="654120" progId="Paint.Picture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9122F9A0-527E-42DF-BE9F-88DBFBB1B4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40296" y="2054072"/>
                        <a:ext cx="1947862" cy="6665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38E9A387-6623-9B85-7A2F-6CB6EBBCD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59980" y="1"/>
            <a:ext cx="1684020" cy="947261"/>
          </a:xfrm>
          <a:prstGeom prst="rect">
            <a:avLst/>
          </a:prstGeom>
        </p:spPr>
      </p:pic>
      <p:grpSp>
        <p:nvGrpSpPr>
          <p:cNvPr id="4" name="Google Shape;361;p37">
            <a:extLst>
              <a:ext uri="{FF2B5EF4-FFF2-40B4-BE49-F238E27FC236}">
                <a16:creationId xmlns:a16="http://schemas.microsoft.com/office/drawing/2014/main" id="{E951D6FA-794F-D7F9-C22C-5C5751B05B9B}"/>
              </a:ext>
            </a:extLst>
          </p:cNvPr>
          <p:cNvGrpSpPr/>
          <p:nvPr/>
        </p:nvGrpSpPr>
        <p:grpSpPr>
          <a:xfrm flipH="1">
            <a:off x="758713" y="-36602"/>
            <a:ext cx="799697" cy="1157644"/>
            <a:chOff x="-2314175" y="910675"/>
            <a:chExt cx="2012875" cy="1733025"/>
          </a:xfrm>
        </p:grpSpPr>
        <p:sp>
          <p:nvSpPr>
            <p:cNvPr id="7" name="Google Shape;362;p37">
              <a:extLst>
                <a:ext uri="{FF2B5EF4-FFF2-40B4-BE49-F238E27FC236}">
                  <a16:creationId xmlns:a16="http://schemas.microsoft.com/office/drawing/2014/main" id="{62846579-8A5C-A23E-84F1-CFA7E3BAB653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;p37">
              <a:extLst>
                <a:ext uri="{FF2B5EF4-FFF2-40B4-BE49-F238E27FC236}">
                  <a16:creationId xmlns:a16="http://schemas.microsoft.com/office/drawing/2014/main" id="{99715C0D-8C32-9807-E053-DFBB6DC0AB43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;p37">
              <a:extLst>
                <a:ext uri="{FF2B5EF4-FFF2-40B4-BE49-F238E27FC236}">
                  <a16:creationId xmlns:a16="http://schemas.microsoft.com/office/drawing/2014/main" id="{D3B465DD-D151-052F-85DC-A0420D3B1260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5;p37">
              <a:extLst>
                <a:ext uri="{FF2B5EF4-FFF2-40B4-BE49-F238E27FC236}">
                  <a16:creationId xmlns:a16="http://schemas.microsoft.com/office/drawing/2014/main" id="{B18F6ED2-0C25-6C8C-F91D-82F83C56F250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6;p37">
              <a:extLst>
                <a:ext uri="{FF2B5EF4-FFF2-40B4-BE49-F238E27FC236}">
                  <a16:creationId xmlns:a16="http://schemas.microsoft.com/office/drawing/2014/main" id="{F27C16AF-EC25-490C-6DE6-6A90D813D77F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7;p37">
              <a:extLst>
                <a:ext uri="{FF2B5EF4-FFF2-40B4-BE49-F238E27FC236}">
                  <a16:creationId xmlns:a16="http://schemas.microsoft.com/office/drawing/2014/main" id="{C5666029-9716-DD54-1FF0-734F036C6F43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8;p37">
              <a:extLst>
                <a:ext uri="{FF2B5EF4-FFF2-40B4-BE49-F238E27FC236}">
                  <a16:creationId xmlns:a16="http://schemas.microsoft.com/office/drawing/2014/main" id="{7211AE71-2037-7EEA-1C3E-8A4A36F138B0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9;p37">
              <a:extLst>
                <a:ext uri="{FF2B5EF4-FFF2-40B4-BE49-F238E27FC236}">
                  <a16:creationId xmlns:a16="http://schemas.microsoft.com/office/drawing/2014/main" id="{7B4E4D95-A30B-B2C1-F119-2CA63D052481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0;p37">
              <a:extLst>
                <a:ext uri="{FF2B5EF4-FFF2-40B4-BE49-F238E27FC236}">
                  <a16:creationId xmlns:a16="http://schemas.microsoft.com/office/drawing/2014/main" id="{C7D25E7B-B850-321E-1645-78C30F23EDFA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1;p37">
              <a:extLst>
                <a:ext uri="{FF2B5EF4-FFF2-40B4-BE49-F238E27FC236}">
                  <a16:creationId xmlns:a16="http://schemas.microsoft.com/office/drawing/2014/main" id="{3A7D9702-709F-22A7-9822-5AF5C26CD01A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;p37">
              <a:extLst>
                <a:ext uri="{FF2B5EF4-FFF2-40B4-BE49-F238E27FC236}">
                  <a16:creationId xmlns:a16="http://schemas.microsoft.com/office/drawing/2014/main" id="{477E7F37-6F97-DB89-D9FD-511EC0B25FD1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3;p37">
              <a:extLst>
                <a:ext uri="{FF2B5EF4-FFF2-40B4-BE49-F238E27FC236}">
                  <a16:creationId xmlns:a16="http://schemas.microsoft.com/office/drawing/2014/main" id="{BDBDF76D-89DF-40A9-0B9B-3C2E3FFEA4D6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4;p37">
              <a:extLst>
                <a:ext uri="{FF2B5EF4-FFF2-40B4-BE49-F238E27FC236}">
                  <a16:creationId xmlns:a16="http://schemas.microsoft.com/office/drawing/2014/main" id="{366DB459-4C97-A351-8C85-88EB06CA6231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5;p37">
              <a:extLst>
                <a:ext uri="{FF2B5EF4-FFF2-40B4-BE49-F238E27FC236}">
                  <a16:creationId xmlns:a16="http://schemas.microsoft.com/office/drawing/2014/main" id="{17FC4220-0E35-3508-6F00-9ED06B68C566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6;p37">
              <a:extLst>
                <a:ext uri="{FF2B5EF4-FFF2-40B4-BE49-F238E27FC236}">
                  <a16:creationId xmlns:a16="http://schemas.microsoft.com/office/drawing/2014/main" id="{CBB9F799-969E-D44D-3BBC-AB78B06339BF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7;p37">
              <a:extLst>
                <a:ext uri="{FF2B5EF4-FFF2-40B4-BE49-F238E27FC236}">
                  <a16:creationId xmlns:a16="http://schemas.microsoft.com/office/drawing/2014/main" id="{9693A98F-15F7-B9CC-8C7B-BB258A011BDE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8;p37">
              <a:extLst>
                <a:ext uri="{FF2B5EF4-FFF2-40B4-BE49-F238E27FC236}">
                  <a16:creationId xmlns:a16="http://schemas.microsoft.com/office/drawing/2014/main" id="{9CCF45C4-8DFA-2C2E-F87A-8DD7C28245FB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9;p37">
              <a:extLst>
                <a:ext uri="{FF2B5EF4-FFF2-40B4-BE49-F238E27FC236}">
                  <a16:creationId xmlns:a16="http://schemas.microsoft.com/office/drawing/2014/main" id="{097972F8-E190-EBD0-393C-FECD2F798D92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0;p37">
              <a:extLst>
                <a:ext uri="{FF2B5EF4-FFF2-40B4-BE49-F238E27FC236}">
                  <a16:creationId xmlns:a16="http://schemas.microsoft.com/office/drawing/2014/main" id="{98C6D191-6EA9-1CB1-FF7E-B4F8652C9D2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1;p37">
              <a:extLst>
                <a:ext uri="{FF2B5EF4-FFF2-40B4-BE49-F238E27FC236}">
                  <a16:creationId xmlns:a16="http://schemas.microsoft.com/office/drawing/2014/main" id="{4396DF6C-6E9E-FE61-C5B4-6E6C7FC7DC57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2;p37">
              <a:extLst>
                <a:ext uri="{FF2B5EF4-FFF2-40B4-BE49-F238E27FC236}">
                  <a16:creationId xmlns:a16="http://schemas.microsoft.com/office/drawing/2014/main" id="{03FB1845-E989-ACE3-31E4-792BFDF7B5F2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3;p37">
              <a:extLst>
                <a:ext uri="{FF2B5EF4-FFF2-40B4-BE49-F238E27FC236}">
                  <a16:creationId xmlns:a16="http://schemas.microsoft.com/office/drawing/2014/main" id="{183DD9DA-3E27-0577-B180-3A1B2A283291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;p37">
              <a:extLst>
                <a:ext uri="{FF2B5EF4-FFF2-40B4-BE49-F238E27FC236}">
                  <a16:creationId xmlns:a16="http://schemas.microsoft.com/office/drawing/2014/main" id="{B4EAC8A5-4D84-D561-0E02-3C92591AD719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15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8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8946" y="502079"/>
            <a:ext cx="7210328" cy="500063"/>
          </a:xfrm>
        </p:spPr>
        <p:txBody>
          <a:bodyPr>
            <a:noAutofit/>
          </a:bodyPr>
          <a:lstStyle/>
          <a:p>
            <a:pPr algn="l"/>
            <a:r>
              <a:rPr lang="en-US" sz="27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Kết hợp </a:t>
            </a:r>
            <a:r>
              <a:rPr lang="en-US" sz="27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7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7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7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Control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6796C-9A8D-42D8-ACD5-1598AE7F4D31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96F6C5-884D-464E-972C-224E2E75A770}"/>
              </a:ext>
            </a:extLst>
          </p:cNvPr>
          <p:cNvGrpSpPr/>
          <p:nvPr/>
        </p:nvGrpSpPr>
        <p:grpSpPr>
          <a:xfrm>
            <a:off x="4572000" y="2852218"/>
            <a:ext cx="3885536" cy="2048474"/>
            <a:chOff x="6680297" y="3170787"/>
            <a:chExt cx="4946585" cy="2974730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D97BC20-96C3-411F-A629-545C4FD4177B}"/>
                </a:ext>
              </a:extLst>
            </p:cNvPr>
            <p:cNvSpPr/>
            <p:nvPr/>
          </p:nvSpPr>
          <p:spPr>
            <a:xfrm>
              <a:off x="6680297" y="3170787"/>
              <a:ext cx="4946585" cy="2974730"/>
            </a:xfrm>
            <a:prstGeom prst="roundRect">
              <a:avLst/>
            </a:prstGeom>
            <a:solidFill>
              <a:srgbClr val="E85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28700"/>
              <a:endParaRPr lang="en-US" sz="2025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5370450-0681-4C71-B60D-0848437CEADD}"/>
                </a:ext>
              </a:extLst>
            </p:cNvPr>
            <p:cNvGrpSpPr/>
            <p:nvPr/>
          </p:nvGrpSpPr>
          <p:grpSpPr>
            <a:xfrm>
              <a:off x="6918390" y="3384347"/>
              <a:ext cx="4368735" cy="2569052"/>
              <a:chOff x="6918390" y="3384347"/>
              <a:chExt cx="4368735" cy="2569052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913E971-1EE1-4830-BAD2-B0F434C0F15B}"/>
                  </a:ext>
                </a:extLst>
              </p:cNvPr>
              <p:cNvSpPr/>
              <p:nvPr/>
            </p:nvSpPr>
            <p:spPr>
              <a:xfrm>
                <a:off x="6918390" y="3384347"/>
                <a:ext cx="4368735" cy="80030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28700"/>
                <a:r>
                  <a:rPr lang="en-US" sz="2250" b="1" dirty="0" err="1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Thực</a:t>
                </a:r>
                <a:r>
                  <a:rPr lang="en-US" sz="2250" b="1" dirty="0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250" b="1" dirty="0" err="1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hiện</a:t>
                </a:r>
                <a:r>
                  <a:rPr lang="en-US" sz="2250" b="1" dirty="0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250" b="1" dirty="0" err="1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liên</a:t>
                </a:r>
                <a:r>
                  <a:rPr lang="en-US" sz="2250" b="1" dirty="0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250" b="1" dirty="0" err="1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tục</a:t>
                </a:r>
                <a:br>
                  <a:rPr lang="en-US" sz="2250" b="1" dirty="0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:r>
                  <a:rPr lang="en-US" sz="2250" b="1" dirty="0" err="1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việc</a:t>
                </a:r>
                <a:r>
                  <a:rPr lang="en-US" sz="2250" b="1" dirty="0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250" b="1" dirty="0" err="1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bên</a:t>
                </a:r>
                <a:r>
                  <a:rPr lang="en-US" sz="2250" b="1" dirty="0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250" b="1" dirty="0" err="1">
                    <a:solidFill>
                      <a:srgbClr val="E8570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trong</a:t>
                </a:r>
                <a:endParaRPr lang="en-US" sz="2250" b="1" dirty="0">
                  <a:solidFill>
                    <a:srgbClr val="E85700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9EAC19A-86C9-4A39-9ADA-792E26A6CA4B}"/>
                  </a:ext>
                </a:extLst>
              </p:cNvPr>
              <p:cNvSpPr/>
              <p:nvPr/>
            </p:nvSpPr>
            <p:spPr>
              <a:xfrm>
                <a:off x="6934833" y="3988095"/>
                <a:ext cx="482535" cy="170784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28700"/>
                <a:endParaRPr lang="en-US" sz="2025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BE4793D-8A2F-40EA-986D-C3060F231889}"/>
                  </a:ext>
                </a:extLst>
              </p:cNvPr>
              <p:cNvSpPr/>
              <p:nvPr/>
            </p:nvSpPr>
            <p:spPr>
              <a:xfrm rot="5400000">
                <a:off x="8953680" y="3619955"/>
                <a:ext cx="314596" cy="43522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028700"/>
                <a:endParaRPr lang="en-US" sz="2025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8F89E492-6509-4D9B-B058-5F72F9982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9" t="17482" r="9641" b="22639"/>
          <a:stretch/>
        </p:blipFill>
        <p:spPr>
          <a:xfrm>
            <a:off x="744736" y="2822328"/>
            <a:ext cx="3388223" cy="10780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7B7113-9E88-4D0A-B14A-C3CC13DFC9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  <a14:imgEffect>
                      <a14:colorTemperature colorTemp="11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2" t="20000" r="16765" b="10606"/>
          <a:stretch/>
        </p:blipFill>
        <p:spPr>
          <a:xfrm>
            <a:off x="751683" y="3600235"/>
            <a:ext cx="2857500" cy="1288769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BF63B8A1-4DB5-4C2F-8DB7-27848B2AB8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970" y="1153762"/>
            <a:ext cx="5195030" cy="1457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C45E3B6-BC0E-4829-9B8E-94385A761274}"/>
              </a:ext>
            </a:extLst>
          </p:cNvPr>
          <p:cNvSpPr/>
          <p:nvPr/>
        </p:nvSpPr>
        <p:spPr>
          <a:xfrm>
            <a:off x="5168789" y="3597704"/>
            <a:ext cx="3034784" cy="980049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028700"/>
            <a:r>
              <a:rPr lang="en-US" sz="225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25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hiện</a:t>
            </a:r>
            <a:r>
              <a:rPr lang="en-US" sz="225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hiệu</a:t>
            </a:r>
            <a:r>
              <a:rPr lang="en-US" sz="225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ứng</a:t>
            </a:r>
            <a:r>
              <a:rPr lang="en-US" sz="225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xong</a:t>
            </a:r>
            <a:r>
              <a:rPr lang="en-US" sz="225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5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đợi</a:t>
            </a:r>
            <a:r>
              <a:rPr lang="en-US" sz="225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 </a:t>
            </a:r>
            <a:r>
              <a:rPr lang="en-US" sz="225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giây</a:t>
            </a:r>
            <a:endParaRPr lang="en-US" sz="2250" dirty="0">
              <a:solidFill>
                <a:prstClr val="black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E458E94-DF1F-47BB-B154-BEE489417004}"/>
              </a:ext>
            </a:extLst>
          </p:cNvPr>
          <p:cNvGrpSpPr/>
          <p:nvPr/>
        </p:nvGrpSpPr>
        <p:grpSpPr>
          <a:xfrm>
            <a:off x="375146" y="2117365"/>
            <a:ext cx="2857500" cy="2783327"/>
            <a:chOff x="2119792" y="2270687"/>
            <a:chExt cx="3277076" cy="387483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C70C97-DD0E-41A1-AC33-EA17CE6CC5A2}"/>
                </a:ext>
              </a:extLst>
            </p:cNvPr>
            <p:cNvSpPr/>
            <p:nvPr/>
          </p:nvSpPr>
          <p:spPr>
            <a:xfrm>
              <a:off x="2135505" y="4002536"/>
              <a:ext cx="449580" cy="1794170"/>
            </a:xfrm>
            <a:prstGeom prst="rect">
              <a:avLst/>
            </a:prstGeom>
            <a:solidFill>
              <a:srgbClr val="E85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28700"/>
              <a:endParaRPr lang="en-US" sz="2025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3CAC58A-5CA2-4C94-B139-6C8C29D23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38" r="15938" b="26619"/>
            <a:stretch/>
          </p:blipFill>
          <p:spPr>
            <a:xfrm>
              <a:off x="2119792" y="2270687"/>
              <a:ext cx="3277076" cy="179417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1565884-D5D3-499A-9099-A7CE8A0833E1}"/>
                </a:ext>
              </a:extLst>
            </p:cNvPr>
            <p:cNvSpPr/>
            <p:nvPr/>
          </p:nvSpPr>
          <p:spPr>
            <a:xfrm rot="5400000">
              <a:off x="3168731" y="4664143"/>
              <a:ext cx="449580" cy="2513168"/>
            </a:xfrm>
            <a:prstGeom prst="rect">
              <a:avLst/>
            </a:prstGeom>
            <a:solidFill>
              <a:srgbClr val="E85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028700"/>
              <a:endParaRPr lang="en-US" sz="2025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3" name="Google Shape;361;p37">
            <a:extLst>
              <a:ext uri="{FF2B5EF4-FFF2-40B4-BE49-F238E27FC236}">
                <a16:creationId xmlns:a16="http://schemas.microsoft.com/office/drawing/2014/main" id="{EDD3FA3F-9202-58D2-1389-1EA3D63D9073}"/>
              </a:ext>
            </a:extLst>
          </p:cNvPr>
          <p:cNvGrpSpPr/>
          <p:nvPr/>
        </p:nvGrpSpPr>
        <p:grpSpPr>
          <a:xfrm flipH="1">
            <a:off x="758713" y="-36602"/>
            <a:ext cx="799697" cy="1157644"/>
            <a:chOff x="-2314175" y="910675"/>
            <a:chExt cx="2012875" cy="1733025"/>
          </a:xfrm>
        </p:grpSpPr>
        <p:sp>
          <p:nvSpPr>
            <p:cNvPr id="4" name="Google Shape;362;p37">
              <a:extLst>
                <a:ext uri="{FF2B5EF4-FFF2-40B4-BE49-F238E27FC236}">
                  <a16:creationId xmlns:a16="http://schemas.microsoft.com/office/drawing/2014/main" id="{B67F2677-03C5-FA6A-FD64-78EB90E62D9E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63;p37">
              <a:extLst>
                <a:ext uri="{FF2B5EF4-FFF2-40B4-BE49-F238E27FC236}">
                  <a16:creationId xmlns:a16="http://schemas.microsoft.com/office/drawing/2014/main" id="{0E620A87-3350-5CE5-6716-A9EB11A10CE2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64;p37">
              <a:extLst>
                <a:ext uri="{FF2B5EF4-FFF2-40B4-BE49-F238E27FC236}">
                  <a16:creationId xmlns:a16="http://schemas.microsoft.com/office/drawing/2014/main" id="{DA33569B-8EDC-C75A-CC52-9B8E209DE7D6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65;p37">
              <a:extLst>
                <a:ext uri="{FF2B5EF4-FFF2-40B4-BE49-F238E27FC236}">
                  <a16:creationId xmlns:a16="http://schemas.microsoft.com/office/drawing/2014/main" id="{04BEAA1C-C5B8-46FB-F703-858953BBD960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6;p37">
              <a:extLst>
                <a:ext uri="{FF2B5EF4-FFF2-40B4-BE49-F238E27FC236}">
                  <a16:creationId xmlns:a16="http://schemas.microsoft.com/office/drawing/2014/main" id="{649967E2-A2F5-2AE8-AEAA-B78B02D37B10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67;p37">
              <a:extLst>
                <a:ext uri="{FF2B5EF4-FFF2-40B4-BE49-F238E27FC236}">
                  <a16:creationId xmlns:a16="http://schemas.microsoft.com/office/drawing/2014/main" id="{83EB1089-EDDB-54CC-62C0-52AE721750E1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8;p37">
              <a:extLst>
                <a:ext uri="{FF2B5EF4-FFF2-40B4-BE49-F238E27FC236}">
                  <a16:creationId xmlns:a16="http://schemas.microsoft.com/office/drawing/2014/main" id="{8EA3B707-D2BB-2021-539A-1A898300C72B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9;p37">
              <a:extLst>
                <a:ext uri="{FF2B5EF4-FFF2-40B4-BE49-F238E27FC236}">
                  <a16:creationId xmlns:a16="http://schemas.microsoft.com/office/drawing/2014/main" id="{BB60FF57-AE91-3408-E117-E2332EEBFD7C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70;p37">
              <a:extLst>
                <a:ext uri="{FF2B5EF4-FFF2-40B4-BE49-F238E27FC236}">
                  <a16:creationId xmlns:a16="http://schemas.microsoft.com/office/drawing/2014/main" id="{5B80EFAE-A176-518E-C6FB-8B7F0922DA7B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1;p37">
              <a:extLst>
                <a:ext uri="{FF2B5EF4-FFF2-40B4-BE49-F238E27FC236}">
                  <a16:creationId xmlns:a16="http://schemas.microsoft.com/office/drawing/2014/main" id="{38C9EF6C-CA66-0FC1-DD82-87094EF45F72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2;p37">
              <a:extLst>
                <a:ext uri="{FF2B5EF4-FFF2-40B4-BE49-F238E27FC236}">
                  <a16:creationId xmlns:a16="http://schemas.microsoft.com/office/drawing/2014/main" id="{5A16D551-9E0B-097D-4127-5EBEC652B8A8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3;p37">
              <a:extLst>
                <a:ext uri="{FF2B5EF4-FFF2-40B4-BE49-F238E27FC236}">
                  <a16:creationId xmlns:a16="http://schemas.microsoft.com/office/drawing/2014/main" id="{ED670002-0BFF-8202-D26D-480D18E3E43B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74;p37">
              <a:extLst>
                <a:ext uri="{FF2B5EF4-FFF2-40B4-BE49-F238E27FC236}">
                  <a16:creationId xmlns:a16="http://schemas.microsoft.com/office/drawing/2014/main" id="{2B407C4B-31B3-EC45-D985-AE53CC2A2F00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75;p37">
              <a:extLst>
                <a:ext uri="{FF2B5EF4-FFF2-40B4-BE49-F238E27FC236}">
                  <a16:creationId xmlns:a16="http://schemas.microsoft.com/office/drawing/2014/main" id="{FA029E98-957B-C1EF-C5E7-B25FB13F5E97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76;p37">
              <a:extLst>
                <a:ext uri="{FF2B5EF4-FFF2-40B4-BE49-F238E27FC236}">
                  <a16:creationId xmlns:a16="http://schemas.microsoft.com/office/drawing/2014/main" id="{E79BBBF9-7589-03E9-C6EB-A3E493104225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77;p37">
              <a:extLst>
                <a:ext uri="{FF2B5EF4-FFF2-40B4-BE49-F238E27FC236}">
                  <a16:creationId xmlns:a16="http://schemas.microsoft.com/office/drawing/2014/main" id="{FF0FAEA9-8975-D646-F146-5375CCC6E442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78;p37">
              <a:extLst>
                <a:ext uri="{FF2B5EF4-FFF2-40B4-BE49-F238E27FC236}">
                  <a16:creationId xmlns:a16="http://schemas.microsoft.com/office/drawing/2014/main" id="{FE8CF43E-6487-061A-18B9-8C6B23A1C7E5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9;p37">
              <a:extLst>
                <a:ext uri="{FF2B5EF4-FFF2-40B4-BE49-F238E27FC236}">
                  <a16:creationId xmlns:a16="http://schemas.microsoft.com/office/drawing/2014/main" id="{82DFADBA-39EE-0CE0-56E7-0617045704B3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0;p37">
              <a:extLst>
                <a:ext uri="{FF2B5EF4-FFF2-40B4-BE49-F238E27FC236}">
                  <a16:creationId xmlns:a16="http://schemas.microsoft.com/office/drawing/2014/main" id="{86C3A08D-6CAD-5E9A-08AB-4610C0A67A6D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1;p37">
              <a:extLst>
                <a:ext uri="{FF2B5EF4-FFF2-40B4-BE49-F238E27FC236}">
                  <a16:creationId xmlns:a16="http://schemas.microsoft.com/office/drawing/2014/main" id="{06C40C55-749F-CC86-1F11-2DF26CCB9BC6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2;p37">
              <a:extLst>
                <a:ext uri="{FF2B5EF4-FFF2-40B4-BE49-F238E27FC236}">
                  <a16:creationId xmlns:a16="http://schemas.microsoft.com/office/drawing/2014/main" id="{99B93696-D284-FA75-DBB8-7D37C0AE96AD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3;p37">
              <a:extLst>
                <a:ext uri="{FF2B5EF4-FFF2-40B4-BE49-F238E27FC236}">
                  <a16:creationId xmlns:a16="http://schemas.microsoft.com/office/drawing/2014/main" id="{EC6EF076-E121-8755-9EBD-88A65BD425B8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4;p37">
              <a:extLst>
                <a:ext uri="{FF2B5EF4-FFF2-40B4-BE49-F238E27FC236}">
                  <a16:creationId xmlns:a16="http://schemas.microsoft.com/office/drawing/2014/main" id="{1DA03D40-1B79-D252-0F7C-D01105463553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084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là CHUYÊN GIA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3BF857-FEC5-BF69-6E3E-3AECCD11C026}"/>
              </a:ext>
            </a:extLst>
          </p:cNvPr>
          <p:cNvSpPr txBox="1"/>
          <p:nvPr/>
        </p:nvSpPr>
        <p:spPr>
          <a:xfrm>
            <a:off x="2256839" y="3123578"/>
            <a:ext cx="49298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ctr">
              <a:buFont typeface="Wingdings" panose="05000000000000000000" pitchFamily="2" charset="2"/>
              <a:buChar char="ü"/>
            </a:pPr>
            <a:r>
              <a:rPr lang="en-US" sz="210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thức: Cá nhân</a:t>
            </a:r>
          </a:p>
        </p:txBody>
      </p:sp>
    </p:spTree>
    <p:extLst>
      <p:ext uri="{BB962C8B-B14F-4D97-AF65-F5344CB8AC3E}">
        <p14:creationId xmlns:p14="http://schemas.microsoft.com/office/powerpoint/2010/main" val="3733350122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FDD"/>
      </a:lt1>
      <a:dk2>
        <a:srgbClr val="485058"/>
      </a:dk2>
      <a:lt2>
        <a:srgbClr val="EEEEEE"/>
      </a:lt2>
      <a:accent1>
        <a:srgbClr val="FFFFFF"/>
      </a:accent1>
      <a:accent2>
        <a:srgbClr val="F8FF4A"/>
      </a:accent2>
      <a:accent3>
        <a:srgbClr val="FBB92E"/>
      </a:accent3>
      <a:accent4>
        <a:srgbClr val="DD5939"/>
      </a:accent4>
      <a:accent5>
        <a:srgbClr val="2AB395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523</Words>
  <Application>Microsoft Office PowerPoint</Application>
  <PresentationFormat>On-screen Show (16:9)</PresentationFormat>
  <Paragraphs>77</Paragraphs>
  <Slides>13</Slides>
  <Notes>12</Notes>
  <HiddenSlides>0</HiddenSlides>
  <MMClips>5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30" baseType="lpstr">
      <vt:lpstr>UTM Neo Sans Intel</vt:lpstr>
      <vt:lpstr>Arial</vt:lpstr>
      <vt:lpstr>Patrick Hand</vt:lpstr>
      <vt:lpstr>Staatliches</vt:lpstr>
      <vt:lpstr>Tahoma</vt:lpstr>
      <vt:lpstr>Patrick Hand SC</vt:lpstr>
      <vt:lpstr>Cambria</vt:lpstr>
      <vt:lpstr>Times New Roman</vt:lpstr>
      <vt:lpstr>#9Slide03 AmpleSoft Bold</vt:lpstr>
      <vt:lpstr>Andada Pro</vt:lpstr>
      <vt:lpstr>Fira Sans Condensed Medium</vt:lpstr>
      <vt:lpstr>Wingdings</vt:lpstr>
      <vt:lpstr>UTM Facebook K&amp;T</vt:lpstr>
      <vt:lpstr>Big Shoulders Display</vt:lpstr>
      <vt:lpstr>Calibri</vt:lpstr>
      <vt:lpstr>English Language Grammar Rules by Slidesgo</vt:lpstr>
      <vt:lpstr>Bitmap Image</vt:lpstr>
      <vt:lpstr>NỘI QUY TIẾT HỌC</vt:lpstr>
      <vt:lpstr>Siêu trí tuệ</vt:lpstr>
      <vt:lpstr>PowerPoint Presentation</vt:lpstr>
      <vt:lpstr>NHÓM LỆNH ANIMATION</vt:lpstr>
      <vt:lpstr>PowerPoint Presentation</vt:lpstr>
      <vt:lpstr>NHÓM CHUYÊN GIA</vt:lpstr>
      <vt:lpstr>Nhóm lệnh Animation</vt:lpstr>
      <vt:lpstr>Kết hợp với nhóm lệnh Control</vt:lpstr>
      <vt:lpstr>Ai là CHUYÊN GIA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TIẾT HỌC</dc:title>
  <dc:creator>HP</dc:creator>
  <cp:lastModifiedBy>THI VU</cp:lastModifiedBy>
  <cp:revision>13</cp:revision>
  <dcterms:modified xsi:type="dcterms:W3CDTF">2023-03-13T14:41:44Z</dcterms:modified>
</cp:coreProperties>
</file>